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4"/>
  </p:sldMasterIdLst>
  <p:notesMasterIdLst>
    <p:notesMasterId r:id="rId14"/>
  </p:notesMasterIdLst>
  <p:handoutMasterIdLst>
    <p:handoutMasterId r:id="rId15"/>
  </p:handoutMasterIdLst>
  <p:sldIdLst>
    <p:sldId id="446" r:id="rId5"/>
    <p:sldId id="770" r:id="rId6"/>
    <p:sldId id="5572" r:id="rId7"/>
    <p:sldId id="5565" r:id="rId8"/>
    <p:sldId id="5568" r:id="rId9"/>
    <p:sldId id="449" r:id="rId10"/>
    <p:sldId id="769" r:id="rId11"/>
    <p:sldId id="5567" r:id="rId12"/>
    <p:sldId id="265" r:id="rId13"/>
  </p:sldIdLst>
  <p:sldSz cx="9144000" cy="5143500" type="screen16x9"/>
  <p:notesSz cx="6858000" cy="9144000"/>
  <p:custDataLst>
    <p:tags r:id="rId16"/>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pos="3144" userDrawn="1">
          <p15:clr>
            <a:srgbClr val="A4A3A4"/>
          </p15:clr>
        </p15:guide>
        <p15:guide id="2" orient="horz" pos="162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tesh Gohil" initials="" lastIdx="31" clrIdx="0"/>
  <p:cmAuthor id="1" name="Kate Ryan" initials="KR" lastIdx="1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669"/>
    <a:srgbClr val="86DBF2"/>
    <a:srgbClr val="049FD9"/>
    <a:srgbClr val="1FAED4"/>
    <a:srgbClr val="72C059"/>
    <a:srgbClr val="B2D171"/>
    <a:srgbClr val="B8E1D0"/>
    <a:srgbClr val="26194B"/>
    <a:srgbClr val="9891A0"/>
    <a:srgbClr val="11307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1C1C32-A519-D3A8-33D8-409B1465E9C8}" v="1" dt="2020-05-19T15:53:15.416"/>
  </p1510:revLst>
</p1510:revInfo>
</file>

<file path=ppt/tableStyles.xml><?xml version="1.0" encoding="utf-8"?>
<a:tblStyleLst xmlns:a="http://schemas.openxmlformats.org/drawingml/2006/main" def="{C083E6E3-FA7D-4D7B-A595-EF9225AFEA8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39" d="100"/>
          <a:sy n="139" d="100"/>
        </p:scale>
        <p:origin x="176" y="536"/>
      </p:cViewPr>
      <p:guideLst>
        <p:guide pos="3144"/>
        <p:guide orient="horz" pos="162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FE48B1C-1E6B-744F-8E6C-3836D33BC0D9}" type="datetimeFigureOut">
              <a:rPr lang="en-US"/>
              <a:pPr>
                <a:defRPr/>
              </a:pPr>
              <a:t>4/20/22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5A8EAB7-F1BA-274C-91A9-46214A29E509}" type="slidenum">
              <a:rPr lang="en-US"/>
              <a:pPr>
                <a:defRPr/>
              </a:pPr>
              <a:t>‹#›</a:t>
            </a:fld>
            <a:endParaRPr lang="en-US"/>
          </a:p>
        </p:txBody>
      </p:sp>
    </p:spTree>
    <p:extLst>
      <p:ext uri="{BB962C8B-B14F-4D97-AF65-F5344CB8AC3E}">
        <p14:creationId xmlns:p14="http://schemas.microsoft.com/office/powerpoint/2010/main" val="3338480609"/>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png>
</file>

<file path=ppt/media/image4.png>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A637A29-4E7E-A24B-BAB1-D48C888F91E4}" type="datetimeFigureOut">
              <a:rPr lang="en-US"/>
              <a:pPr>
                <a:defRPr/>
              </a:pPr>
              <a:t>4/20/22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97A1FA6-25DE-9E4E-A34D-CF67DE7DBDC7}" type="slidenum">
              <a:rPr lang="en-US"/>
              <a:pPr>
                <a:defRPr/>
              </a:pPr>
              <a:t>‹#›</a:t>
            </a:fld>
            <a:endParaRPr lang="en-US"/>
          </a:p>
        </p:txBody>
      </p:sp>
    </p:spTree>
    <p:extLst>
      <p:ext uri="{BB962C8B-B14F-4D97-AF65-F5344CB8AC3E}">
        <p14:creationId xmlns:p14="http://schemas.microsoft.com/office/powerpoint/2010/main" val="3228492595"/>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If your use case applies to </a:t>
            </a:r>
            <a:r>
              <a:rPr lang="en-US" err="1"/>
              <a:t>morer</a:t>
            </a:r>
            <a:r>
              <a:rPr lang="en-US"/>
              <a:t> than one or even all industries please keep all the industries and BOLD the industry where the </a:t>
            </a:r>
            <a:r>
              <a:rPr lang="en-US" err="1"/>
              <a:t>PoV</a:t>
            </a:r>
            <a:r>
              <a:rPr lang="en-US"/>
              <a:t> fits. </a:t>
            </a:r>
          </a:p>
          <a:p>
            <a:endParaRPr lang="en-US"/>
          </a:p>
          <a:p>
            <a:r>
              <a:rPr lang="en-US" sz="1200" b="0" i="0" kern="1200">
                <a:solidFill>
                  <a:schemeClr val="tx1"/>
                </a:solidFill>
                <a:effectLst/>
                <a:latin typeface="+mn-lt"/>
                <a:ea typeface="ＭＳ Ｐゴシック" charset="0"/>
                <a:cs typeface="ＭＳ Ｐゴシック" charset="0"/>
              </a:rPr>
              <a:t>Smart City/Health Care/Industry and Manufacturing/Hospitality/Education/Retail/Utilities/Logistics/Professional Services/Public Sector/Service Provider</a:t>
            </a:r>
          </a:p>
          <a:p>
            <a:endParaRPr lang="en-US" sz="1200" b="0" i="0" kern="1200">
              <a:solidFill>
                <a:schemeClr val="tx1"/>
              </a:solidFill>
              <a:effectLst/>
              <a:latin typeface="+mn-lt"/>
              <a:ea typeface="ＭＳ Ｐゴシック" charset="0"/>
              <a:cs typeface="ＭＳ Ｐゴシック" charset="0"/>
            </a:endParaRPr>
          </a:p>
          <a:p>
            <a:r>
              <a:rPr lang="en-US" sz="1200" b="0" i="0" kern="1200">
                <a:solidFill>
                  <a:schemeClr val="tx1"/>
                </a:solidFill>
                <a:effectLst/>
                <a:latin typeface="+mn-lt"/>
                <a:ea typeface="ＭＳ Ｐゴシック" charset="0"/>
                <a:cs typeface="ＭＳ Ｐゴシック" charset="0"/>
              </a:rPr>
              <a:t>For </a:t>
            </a:r>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applies the same : if there is just one </a:t>
            </a:r>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delete others, and bold the </a:t>
            </a:r>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that </a:t>
            </a:r>
            <a:r>
              <a:rPr lang="en-US" sz="1200" b="0" i="0" kern="1200" err="1">
                <a:solidFill>
                  <a:schemeClr val="tx1"/>
                </a:solidFill>
                <a:effectLst/>
                <a:latin typeface="+mn-lt"/>
                <a:ea typeface="ＭＳ Ｐゴシック" charset="0"/>
                <a:cs typeface="ＭＳ Ｐゴシック" charset="0"/>
              </a:rPr>
              <a:t>PoV</a:t>
            </a:r>
            <a:r>
              <a:rPr lang="en-US" sz="1200" b="0" i="0" kern="1200">
                <a:solidFill>
                  <a:schemeClr val="tx1"/>
                </a:solidFill>
                <a:effectLst/>
                <a:latin typeface="+mn-lt"/>
                <a:ea typeface="ＭＳ Ｐゴシック" charset="0"/>
                <a:cs typeface="ＭＳ Ｐゴシック" charset="0"/>
              </a:rPr>
              <a:t> is about. </a:t>
            </a:r>
          </a:p>
          <a:p>
            <a:endParaRPr lang="en-US" sz="1200" b="0" i="0" kern="1200">
              <a:solidFill>
                <a:schemeClr val="tx1"/>
              </a:solidFill>
              <a:effectLst/>
              <a:latin typeface="+mn-lt"/>
              <a:ea typeface="ＭＳ Ｐゴシック" charset="0"/>
              <a:cs typeface="ＭＳ Ｐゴシック" charset="0"/>
            </a:endParaRPr>
          </a:p>
          <a:p>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 Safe and Security/Operations Automation/Human Resources/Operation Analytics</a:t>
            </a:r>
          </a:p>
          <a:p>
            <a:endParaRPr lang="en-US" sz="1200" b="0" i="0" kern="1200">
              <a:solidFill>
                <a:schemeClr val="tx1"/>
              </a:solidFill>
              <a:effectLst/>
              <a:latin typeface="+mn-lt"/>
              <a:ea typeface="ＭＳ Ｐゴシック" charset="0"/>
              <a:cs typeface="ＭＳ Ｐゴシック" charset="0"/>
            </a:endParaRPr>
          </a:p>
          <a:p>
            <a:r>
              <a:rPr lang="en-US" sz="1200" b="0" i="0" kern="1200">
                <a:solidFill>
                  <a:schemeClr val="tx1"/>
                </a:solidFill>
                <a:effectLst/>
                <a:latin typeface="+mn-lt"/>
                <a:ea typeface="ＭＳ Ｐゴシック" charset="0"/>
                <a:cs typeface="ＭＳ Ｐゴシック" charset="0"/>
              </a:rPr>
              <a:t>Please only keep the Architectural Plays that </a:t>
            </a:r>
            <a:r>
              <a:rPr lang="en-US" sz="1200" b="0" i="0" kern="1200" err="1">
                <a:solidFill>
                  <a:schemeClr val="tx1"/>
                </a:solidFill>
                <a:effectLst/>
                <a:latin typeface="+mn-lt"/>
                <a:ea typeface="ＭＳ Ｐゴシック" charset="0"/>
                <a:cs typeface="ＭＳ Ｐゴシック" charset="0"/>
              </a:rPr>
              <a:t>PoV</a:t>
            </a:r>
            <a:r>
              <a:rPr lang="en-US" sz="1200" b="0" i="0" kern="1200">
                <a:solidFill>
                  <a:schemeClr val="tx1"/>
                </a:solidFill>
                <a:effectLst/>
                <a:latin typeface="+mn-lt"/>
                <a:ea typeface="ＭＳ Ｐゴシック" charset="0"/>
                <a:cs typeface="ＭＳ Ｐゴシック" charset="0"/>
              </a:rPr>
              <a:t> is about. </a:t>
            </a:r>
          </a:p>
          <a:p>
            <a:endParaRPr lang="en-US" sz="1200" b="0" i="0" kern="1200">
              <a:solidFill>
                <a:schemeClr val="tx1"/>
              </a:solidFill>
              <a:effectLst/>
              <a:latin typeface="+mn-lt"/>
              <a:ea typeface="ＭＳ Ｐゴシック" charset="0"/>
              <a:cs typeface="ＭＳ Ｐゴシック" charset="0"/>
            </a:endParaRPr>
          </a:p>
          <a:p>
            <a:r>
              <a:rPr lang="en-US" sz="1200" b="0" i="0" kern="1200">
                <a:solidFill>
                  <a:schemeClr val="tx1"/>
                </a:solidFill>
                <a:effectLst/>
                <a:latin typeface="+mn-lt"/>
                <a:ea typeface="ＭＳ Ｐゴシック" charset="0"/>
                <a:cs typeface="ＭＳ Ｐゴシック" charset="0"/>
              </a:rPr>
              <a:t>Architectural Play :  Enterprise / Data Center / Security / Collaboration / Service Provider</a:t>
            </a:r>
          </a:p>
          <a:p>
            <a:endParaRPr lang="en-US" sz="1200" b="0" i="0" kern="1200">
              <a:solidFill>
                <a:schemeClr val="tx1"/>
              </a:solidFill>
              <a:effectLst/>
              <a:latin typeface="+mn-lt"/>
              <a:ea typeface="ＭＳ Ｐゴシック" charset="0"/>
              <a:cs typeface="ＭＳ Ｐゴシック" charset="0"/>
            </a:endParaRPr>
          </a:p>
          <a:p>
            <a:endParaRPr lang="en-US" sz="1200" b="0" i="0" kern="1200">
              <a:solidFill>
                <a:schemeClr val="tx1"/>
              </a:solidFill>
              <a:effectLst/>
              <a:latin typeface="+mn-lt"/>
              <a:ea typeface="ＭＳ Ｐゴシック" charset="0"/>
              <a:cs typeface="ＭＳ Ｐゴシック" charset="0"/>
            </a:endParaRPr>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1</a:t>
            </a:fld>
            <a:endParaRPr lang="en-US"/>
          </a:p>
        </p:txBody>
      </p:sp>
    </p:spTree>
    <p:extLst>
      <p:ext uri="{BB962C8B-B14F-4D97-AF65-F5344CB8AC3E}">
        <p14:creationId xmlns:p14="http://schemas.microsoft.com/office/powerpoint/2010/main" val="520799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Please under Industry Alignment  just types the Industry that </a:t>
            </a:r>
            <a:r>
              <a:rPr lang="en-US" err="1"/>
              <a:t>PoV</a:t>
            </a:r>
            <a:r>
              <a:rPr lang="en-US"/>
              <a:t> was created as well </a:t>
            </a:r>
            <a:r>
              <a:rPr lang="en-US" err="1"/>
              <a:t>LoB</a:t>
            </a:r>
            <a:r>
              <a:rPr lang="en-US"/>
              <a:t> </a:t>
            </a:r>
          </a:p>
          <a:p>
            <a:endParaRPr lang="en-US"/>
          </a:p>
          <a:p>
            <a:r>
              <a:rPr lang="en-US"/>
              <a:t>For the pictures, when you go to the </a:t>
            </a:r>
            <a:r>
              <a:rPr lang="en-US" err="1"/>
              <a:t>bx.cisco.com</a:t>
            </a:r>
            <a:r>
              <a:rPr lang="en-US"/>
              <a:t>  link and select brand categories and the select </a:t>
            </a:r>
            <a:r>
              <a:rPr lang="en-US" err="1"/>
              <a:t>photograpy</a:t>
            </a:r>
            <a:r>
              <a:rPr lang="en-US"/>
              <a:t> you can use the engine text box to look for industry pictures and download it</a:t>
            </a:r>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2</a:t>
            </a:fld>
            <a:endParaRPr lang="en-US"/>
          </a:p>
        </p:txBody>
      </p:sp>
    </p:spTree>
    <p:extLst>
      <p:ext uri="{BB962C8B-B14F-4D97-AF65-F5344CB8AC3E}">
        <p14:creationId xmlns:p14="http://schemas.microsoft.com/office/powerpoint/2010/main" val="3418581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n-US"/>
              <a:t>At the top Select a short name of the </a:t>
            </a:r>
            <a:r>
              <a:rPr lang="en-US" err="1"/>
              <a:t>PoV</a:t>
            </a:r>
            <a:r>
              <a:rPr lang="en-US"/>
              <a:t> naming product or products involved </a:t>
            </a:r>
          </a:p>
          <a:p>
            <a:endParaRPr lang="en-US"/>
          </a:p>
          <a:p>
            <a:r>
              <a:rPr lang="en-US"/>
              <a:t>Insert the logo f the customer when applies (if it is a general use case ignore the insert logo)</a:t>
            </a:r>
          </a:p>
          <a:p>
            <a:endParaRPr lang="en-US"/>
          </a:p>
          <a:p>
            <a:r>
              <a:rPr lang="en-US"/>
              <a:t>For Business Needs/Challenges : </a:t>
            </a:r>
          </a:p>
          <a:p>
            <a:endParaRPr lang="en-US"/>
          </a:p>
          <a:p>
            <a:r>
              <a:rPr lang="en-US"/>
              <a:t>For bullet Need : Write a small sentence that in an objective way to express the problem to solve when you refer to this problem, avoid to use technical words, uses business language as C-Level</a:t>
            </a:r>
          </a:p>
          <a:p>
            <a:r>
              <a:rPr lang="en-US"/>
              <a:t>For bullet Challenge : Write the main challenge and drawback the customer has to solve the problem (also avoid technical words, make a message in C-Level)</a:t>
            </a:r>
          </a:p>
          <a:p>
            <a:endParaRPr lang="en-US"/>
          </a:p>
          <a:p>
            <a:endParaRPr lang="en-US"/>
          </a:p>
          <a:p>
            <a:r>
              <a:rPr lang="en-US"/>
              <a:t>Solution : </a:t>
            </a:r>
          </a:p>
          <a:p>
            <a:endParaRPr lang="en-US"/>
          </a:p>
          <a:p>
            <a:r>
              <a:rPr lang="en-US"/>
              <a:t>Describe in a small sentence what is the solution about to deal with the problem referred, again, please avoid to uses technical words and use C-Level language</a:t>
            </a:r>
          </a:p>
          <a:p>
            <a:endParaRPr lang="en-US"/>
          </a:p>
          <a:p>
            <a:r>
              <a:rPr lang="en-US"/>
              <a:t>Business Outcomes:</a:t>
            </a:r>
          </a:p>
          <a:p>
            <a:endParaRPr lang="en-US"/>
          </a:p>
          <a:p>
            <a:r>
              <a:rPr lang="en-US" sz="1200">
                <a:solidFill>
                  <a:schemeClr val="bg2"/>
                </a:solidFill>
                <a:latin typeface="+mn-lt"/>
              </a:rPr>
              <a:t>Use small paragraph to show the benefits and gains with the solution explained above, please </a:t>
            </a:r>
            <a:r>
              <a:rPr lang="en-US" sz="1200" err="1">
                <a:solidFill>
                  <a:schemeClr val="bg2"/>
                </a:solidFill>
                <a:latin typeface="+mn-lt"/>
              </a:rPr>
              <a:t>avoide</a:t>
            </a:r>
            <a:r>
              <a:rPr lang="en-US" sz="1200">
                <a:solidFill>
                  <a:schemeClr val="bg2"/>
                </a:solidFill>
                <a:latin typeface="+mn-lt"/>
              </a:rPr>
              <a:t> to uses technical words and use C-Level language</a:t>
            </a:r>
          </a:p>
          <a:p>
            <a:endParaRPr lang="en-US" sz="1200">
              <a:solidFill>
                <a:schemeClr val="bg2"/>
              </a:solidFill>
              <a:latin typeface="+mn-lt"/>
            </a:endParaRPr>
          </a:p>
          <a:p>
            <a:endParaRPr lang="en-US"/>
          </a:p>
          <a:p>
            <a:endParaRPr lang="en-US"/>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3</a:t>
            </a:fld>
            <a:endParaRPr lang="en-US"/>
          </a:p>
        </p:txBody>
      </p:sp>
    </p:spTree>
    <p:extLst>
      <p:ext uri="{BB962C8B-B14F-4D97-AF65-F5344CB8AC3E}">
        <p14:creationId xmlns:p14="http://schemas.microsoft.com/office/powerpoint/2010/main" val="813605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n-US"/>
              <a:t>Use this slide to explain the story around your solution.  It is a prototype in high level point of view. Think about a explanation of your solution to an executive that does not know Cisco and deep dive technology</a:t>
            </a:r>
          </a:p>
          <a:p>
            <a:endParaRPr lang="en-US"/>
          </a:p>
          <a:p>
            <a:r>
              <a:rPr lang="en-US"/>
              <a:t>This slide it is also to share knowledge with a non-technical guy (like BDM or sales  or C-Level) what is the solution about and how will work .  You can do as many steps as you need to describe the main flow of the solution</a:t>
            </a:r>
          </a:p>
          <a:p>
            <a:endParaRPr lang="en-US"/>
          </a:p>
          <a:p>
            <a:r>
              <a:rPr lang="en-US"/>
              <a:t>LINK for Icons </a:t>
            </a:r>
            <a:r>
              <a:rPr lang="en-US">
                <a:hlinkClick r:id="rId3"/>
              </a:rPr>
              <a:t>https://www.flaticon.com/</a:t>
            </a:r>
            <a:endParaRPr lang="en-US"/>
          </a:p>
          <a:p>
            <a:endParaRPr lang="en-US"/>
          </a:p>
          <a:p>
            <a:endParaRPr lang="en-US"/>
          </a:p>
          <a:p>
            <a:endParaRPr lang="en-US"/>
          </a:p>
          <a:p>
            <a:r>
              <a:rPr lang="en-US"/>
              <a:t> </a:t>
            </a:r>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4</a:t>
            </a:fld>
            <a:endParaRPr lang="en-US"/>
          </a:p>
        </p:txBody>
      </p:sp>
    </p:spTree>
    <p:extLst>
      <p:ext uri="{BB962C8B-B14F-4D97-AF65-F5344CB8AC3E}">
        <p14:creationId xmlns:p14="http://schemas.microsoft.com/office/powerpoint/2010/main" val="1577589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n-US"/>
              <a:t>*** From the side to the rest you can use all technical wording and reference from Cisco  APIs, integrations and tools </a:t>
            </a:r>
          </a:p>
          <a:p>
            <a:endParaRPr lang="en-US"/>
          </a:p>
          <a:p>
            <a:r>
              <a:rPr lang="en-US"/>
              <a:t>Please fill the slide thinking about technical people and the scope of this </a:t>
            </a:r>
            <a:r>
              <a:rPr lang="en-US" err="1"/>
              <a:t>PoV</a:t>
            </a:r>
            <a:r>
              <a:rPr lang="en-US"/>
              <a:t> (what it is cover from the solution proposed and if there is a limitation or need a special integration to be </a:t>
            </a:r>
            <a:r>
              <a:rPr lang="en-US" err="1"/>
              <a:t>awared</a:t>
            </a:r>
            <a:endParaRPr lang="en-US"/>
          </a:p>
          <a:p>
            <a:endParaRPr lang="en-US"/>
          </a:p>
          <a:p>
            <a:r>
              <a:rPr lang="en-US"/>
              <a:t>Align the bullet   </a:t>
            </a:r>
          </a:p>
          <a:p>
            <a:endParaRPr lang="en-US"/>
          </a:p>
          <a:p>
            <a:pPr marL="0" marR="0" lvl="0" indent="0" algn="l" defTabSz="457200" rtl="0" eaLnBrk="0" fontAlgn="base" latinLnBrk="0" hangingPunct="0">
              <a:lnSpc>
                <a:spcPct val="100000"/>
              </a:lnSpc>
              <a:spcBef>
                <a:spcPct val="30000"/>
              </a:spcBef>
              <a:spcAft>
                <a:spcPct val="0"/>
              </a:spcAft>
              <a:buClrTx/>
              <a:buSzTx/>
              <a:buFontTx/>
              <a:buNone/>
              <a:tabLst/>
              <a:defRPr/>
            </a:pPr>
            <a:r>
              <a:rPr lang="en-US" sz="1200" b="1" i="1"/>
              <a:t>What are the benefits to the customer?</a:t>
            </a:r>
          </a:p>
          <a:p>
            <a:endParaRPr lang="en-US"/>
          </a:p>
          <a:p>
            <a:r>
              <a:rPr lang="en-US"/>
              <a:t>With the Business Outcomes that you explain in the business case slide. And also you can add technical benefits on this slide or future steps to be added later as following steps</a:t>
            </a:r>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5</a:t>
            </a:fld>
            <a:endParaRPr lang="en-US"/>
          </a:p>
        </p:txBody>
      </p:sp>
    </p:spTree>
    <p:extLst>
      <p:ext uri="{BB962C8B-B14F-4D97-AF65-F5344CB8AC3E}">
        <p14:creationId xmlns:p14="http://schemas.microsoft.com/office/powerpoint/2010/main" val="2722583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a:t>
            </a:r>
          </a:p>
          <a:p>
            <a:endParaRPr lang="en-US"/>
          </a:p>
          <a:p>
            <a:r>
              <a:rPr lang="en-US"/>
              <a:t>Describe the High level design and flow for the </a:t>
            </a:r>
            <a:r>
              <a:rPr lang="en-US" err="1"/>
              <a:t>PoV</a:t>
            </a:r>
            <a:r>
              <a:rPr lang="en-US"/>
              <a:t> and mentioned the tools used </a:t>
            </a:r>
          </a:p>
          <a:p>
            <a:endParaRPr lang="en-US"/>
          </a:p>
          <a:p>
            <a:r>
              <a:rPr lang="en-US"/>
              <a:t>Do not forget to add the link to </a:t>
            </a:r>
            <a:r>
              <a:rPr lang="en-US" err="1"/>
              <a:t>github</a:t>
            </a:r>
            <a:r>
              <a:rPr lang="en-US"/>
              <a:t> repository or other </a:t>
            </a:r>
            <a:r>
              <a:rPr lang="en-US" err="1"/>
              <a:t>specifcs</a:t>
            </a:r>
            <a:r>
              <a:rPr lang="en-US"/>
              <a:t> needs </a:t>
            </a:r>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6</a:t>
            </a:fld>
            <a:endParaRPr lang="en-US"/>
          </a:p>
        </p:txBody>
      </p:sp>
    </p:spTree>
    <p:extLst>
      <p:ext uri="{BB962C8B-B14F-4D97-AF65-F5344CB8AC3E}">
        <p14:creationId xmlns:p14="http://schemas.microsoft.com/office/powerpoint/2010/main" val="1740444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a:t>Notes : </a:t>
            </a:r>
          </a:p>
          <a:p>
            <a:endParaRPr lang="es-ES"/>
          </a:p>
          <a:p>
            <a:r>
              <a:rPr lang="es-ES" err="1"/>
              <a:t>Some</a:t>
            </a:r>
            <a:r>
              <a:rPr lang="es-ES"/>
              <a:t> of </a:t>
            </a:r>
            <a:r>
              <a:rPr lang="es-ES" err="1"/>
              <a:t>the</a:t>
            </a:r>
            <a:r>
              <a:rPr lang="es-ES"/>
              <a:t> </a:t>
            </a:r>
            <a:r>
              <a:rPr lang="es-ES" err="1"/>
              <a:t>PoVs</a:t>
            </a:r>
            <a:r>
              <a:rPr lang="es-ES"/>
              <a:t> are </a:t>
            </a:r>
            <a:r>
              <a:rPr lang="es-ES" err="1"/>
              <a:t>developed</a:t>
            </a:r>
            <a:r>
              <a:rPr lang="es-ES"/>
              <a:t> </a:t>
            </a:r>
            <a:r>
              <a:rPr lang="es-ES" err="1"/>
              <a:t>either</a:t>
            </a:r>
            <a:r>
              <a:rPr lang="es-ES"/>
              <a:t> </a:t>
            </a:r>
            <a:r>
              <a:rPr lang="es-ES" err="1"/>
              <a:t>Sandboxes</a:t>
            </a:r>
            <a:r>
              <a:rPr lang="es-ES"/>
              <a:t> </a:t>
            </a:r>
            <a:r>
              <a:rPr lang="es-ES" err="1"/>
              <a:t>from</a:t>
            </a:r>
            <a:r>
              <a:rPr lang="es-ES"/>
              <a:t> </a:t>
            </a:r>
            <a:r>
              <a:rPr lang="es-ES" err="1"/>
              <a:t>dcloud</a:t>
            </a:r>
            <a:r>
              <a:rPr lang="es-ES"/>
              <a:t>, </a:t>
            </a:r>
            <a:r>
              <a:rPr lang="es-ES" err="1"/>
              <a:t>devnet</a:t>
            </a:r>
            <a:r>
              <a:rPr lang="es-ES"/>
              <a:t> </a:t>
            </a:r>
            <a:r>
              <a:rPr lang="es-ES" err="1"/>
              <a:t>or</a:t>
            </a:r>
            <a:r>
              <a:rPr lang="es-ES"/>
              <a:t> </a:t>
            </a:r>
            <a:r>
              <a:rPr lang="es-ES" err="1"/>
              <a:t>customer</a:t>
            </a:r>
            <a:r>
              <a:rPr lang="es-ES"/>
              <a:t> </a:t>
            </a:r>
            <a:r>
              <a:rPr lang="es-ES" err="1"/>
              <a:t>premises</a:t>
            </a:r>
            <a:r>
              <a:rPr lang="es-ES"/>
              <a:t> </a:t>
            </a:r>
            <a:r>
              <a:rPr lang="es-ES" err="1"/>
              <a:t>lab</a:t>
            </a:r>
            <a:r>
              <a:rPr lang="es-ES"/>
              <a:t>.</a:t>
            </a:r>
          </a:p>
          <a:p>
            <a:endParaRPr lang="es-ES"/>
          </a:p>
          <a:p>
            <a:r>
              <a:rPr lang="es-ES"/>
              <a:t>In </a:t>
            </a:r>
            <a:r>
              <a:rPr lang="es-ES" err="1"/>
              <a:t>the</a:t>
            </a:r>
            <a:r>
              <a:rPr lang="es-ES"/>
              <a:t> case </a:t>
            </a:r>
            <a:r>
              <a:rPr lang="es-ES" err="1"/>
              <a:t>the</a:t>
            </a:r>
            <a:r>
              <a:rPr lang="es-ES"/>
              <a:t> </a:t>
            </a:r>
            <a:r>
              <a:rPr lang="es-ES" err="1"/>
              <a:t>PoV</a:t>
            </a:r>
            <a:r>
              <a:rPr lang="es-ES"/>
              <a:t> </a:t>
            </a:r>
            <a:r>
              <a:rPr lang="es-ES" err="1"/>
              <a:t>is</a:t>
            </a:r>
            <a:r>
              <a:rPr lang="es-ES"/>
              <a:t> </a:t>
            </a:r>
            <a:r>
              <a:rPr lang="es-ES" err="1"/>
              <a:t>execute</a:t>
            </a:r>
            <a:r>
              <a:rPr lang="es-ES"/>
              <a:t> </a:t>
            </a:r>
            <a:r>
              <a:rPr lang="es-ES" err="1"/>
              <a:t>under</a:t>
            </a:r>
            <a:r>
              <a:rPr lang="es-ES"/>
              <a:t> </a:t>
            </a:r>
            <a:r>
              <a:rPr lang="es-ES" err="1"/>
              <a:t>Customer</a:t>
            </a:r>
            <a:r>
              <a:rPr lang="es-ES"/>
              <a:t> </a:t>
            </a:r>
            <a:r>
              <a:rPr lang="es-ES" err="1"/>
              <a:t>Premises</a:t>
            </a:r>
            <a:r>
              <a:rPr lang="es-ES"/>
              <a:t> </a:t>
            </a:r>
            <a:r>
              <a:rPr lang="es-ES" err="1"/>
              <a:t>Lab</a:t>
            </a:r>
            <a:r>
              <a:rPr lang="es-ES"/>
              <a:t> and </a:t>
            </a:r>
            <a:r>
              <a:rPr lang="es-ES" err="1"/>
              <a:t>would</a:t>
            </a:r>
            <a:r>
              <a:rPr lang="es-ES"/>
              <a:t> be </a:t>
            </a:r>
            <a:r>
              <a:rPr lang="es-ES" err="1"/>
              <a:t>hard</a:t>
            </a:r>
            <a:r>
              <a:rPr lang="es-ES"/>
              <a:t> to </a:t>
            </a:r>
            <a:r>
              <a:rPr lang="es-ES" err="1"/>
              <a:t>replicate</a:t>
            </a:r>
            <a:r>
              <a:rPr lang="es-ES"/>
              <a:t> </a:t>
            </a:r>
            <a:r>
              <a:rPr lang="es-ES" err="1"/>
              <a:t>the</a:t>
            </a:r>
            <a:r>
              <a:rPr lang="es-ES"/>
              <a:t> </a:t>
            </a:r>
            <a:r>
              <a:rPr lang="es-ES" err="1"/>
              <a:t>PoV</a:t>
            </a:r>
            <a:r>
              <a:rPr lang="es-ES"/>
              <a:t>, </a:t>
            </a:r>
            <a:r>
              <a:rPr lang="es-ES" err="1"/>
              <a:t>Please</a:t>
            </a:r>
            <a:r>
              <a:rPr lang="es-ES"/>
              <a:t> record video </a:t>
            </a:r>
            <a:r>
              <a:rPr lang="es-ES" err="1"/>
              <a:t>with</a:t>
            </a:r>
            <a:r>
              <a:rPr lang="es-ES"/>
              <a:t> </a:t>
            </a:r>
            <a:r>
              <a:rPr lang="es-ES" err="1"/>
              <a:t>the</a:t>
            </a:r>
            <a:r>
              <a:rPr lang="es-ES"/>
              <a:t> Demo and </a:t>
            </a:r>
            <a:r>
              <a:rPr lang="es-ES" err="1"/>
              <a:t>add</a:t>
            </a:r>
            <a:r>
              <a:rPr lang="es-ES"/>
              <a:t> </a:t>
            </a:r>
            <a:r>
              <a:rPr lang="es-ES" err="1"/>
              <a:t>the</a:t>
            </a:r>
            <a:r>
              <a:rPr lang="es-ES"/>
              <a:t> link to </a:t>
            </a:r>
            <a:r>
              <a:rPr lang="es-ES" err="1"/>
              <a:t>it</a:t>
            </a:r>
            <a:r>
              <a:rPr lang="es-ES"/>
              <a:t>. </a:t>
            </a:r>
          </a:p>
          <a:p>
            <a:endParaRPr lang="es-ES"/>
          </a:p>
          <a:p>
            <a:endParaRPr lang="en-US"/>
          </a:p>
        </p:txBody>
      </p:sp>
      <p:sp>
        <p:nvSpPr>
          <p:cNvPr id="4" name="Slide Number Placeholder 3"/>
          <p:cNvSpPr>
            <a:spLocks noGrp="1"/>
          </p:cNvSpPr>
          <p:nvPr>
            <p:ph type="sldNum" sz="quarter" idx="10"/>
          </p:nvPr>
        </p:nvSpPr>
        <p:spPr/>
        <p:txBody>
          <a:bodyPr/>
          <a:lstStyle/>
          <a:p>
            <a:fld id="{92F4319B-43DF-CC46-A62B-D2BCEDA96C63}" type="slidenum">
              <a:rPr lang="en-US" smtClean="0"/>
              <a:t>7</a:t>
            </a:fld>
            <a:endParaRPr lang="en-US"/>
          </a:p>
        </p:txBody>
      </p:sp>
    </p:spTree>
    <p:extLst>
      <p:ext uri="{BB962C8B-B14F-4D97-AF65-F5344CB8AC3E}">
        <p14:creationId xmlns:p14="http://schemas.microsoft.com/office/powerpoint/2010/main" val="10484756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s-ES"/>
              <a:t>Describe </a:t>
            </a:r>
            <a:r>
              <a:rPr lang="es-ES" err="1"/>
              <a:t>all</a:t>
            </a:r>
            <a:r>
              <a:rPr lang="es-ES"/>
              <a:t> </a:t>
            </a:r>
            <a:r>
              <a:rPr lang="es-ES" err="1"/>
              <a:t>the</a:t>
            </a:r>
            <a:r>
              <a:rPr lang="es-ES"/>
              <a:t> </a:t>
            </a:r>
            <a:r>
              <a:rPr lang="es-ES" err="1"/>
              <a:t>tools</a:t>
            </a:r>
            <a:r>
              <a:rPr lang="es-ES"/>
              <a:t>, </a:t>
            </a:r>
          </a:p>
          <a:p>
            <a:endParaRPr lang="es-ES"/>
          </a:p>
          <a:p>
            <a:r>
              <a:rPr lang="es-ES" err="1"/>
              <a:t>If</a:t>
            </a:r>
            <a:r>
              <a:rPr lang="es-ES"/>
              <a:t> </a:t>
            </a:r>
            <a:r>
              <a:rPr lang="es-ES" err="1"/>
              <a:t>there</a:t>
            </a:r>
            <a:r>
              <a:rPr lang="es-ES"/>
              <a:t> </a:t>
            </a:r>
            <a:r>
              <a:rPr lang="es-ES" err="1"/>
              <a:t>is</a:t>
            </a:r>
            <a:r>
              <a:rPr lang="es-ES"/>
              <a:t> a </a:t>
            </a:r>
            <a:r>
              <a:rPr lang="es-ES" err="1"/>
              <a:t>need</a:t>
            </a:r>
            <a:r>
              <a:rPr lang="es-ES"/>
              <a:t> </a:t>
            </a:r>
            <a:r>
              <a:rPr lang="es-ES" err="1"/>
              <a:t>for</a:t>
            </a:r>
            <a:r>
              <a:rPr lang="es-ES"/>
              <a:t> a </a:t>
            </a:r>
            <a:r>
              <a:rPr lang="es-ES" err="1"/>
              <a:t>specific</a:t>
            </a:r>
            <a:r>
              <a:rPr lang="es-ES"/>
              <a:t> </a:t>
            </a:r>
            <a:r>
              <a:rPr lang="es-ES" err="1"/>
              <a:t>licenses</a:t>
            </a:r>
            <a:r>
              <a:rPr lang="es-ES"/>
              <a:t> </a:t>
            </a:r>
            <a:r>
              <a:rPr lang="es-ES" err="1"/>
              <a:t>or</a:t>
            </a:r>
            <a:r>
              <a:rPr lang="es-ES"/>
              <a:t> </a:t>
            </a:r>
            <a:r>
              <a:rPr lang="es-ES" err="1"/>
              <a:t>code</a:t>
            </a:r>
            <a:r>
              <a:rPr lang="es-ES"/>
              <a:t> versión </a:t>
            </a:r>
            <a:r>
              <a:rPr lang="es-ES" err="1"/>
              <a:t>or</a:t>
            </a:r>
            <a:r>
              <a:rPr lang="es-ES"/>
              <a:t> hardware </a:t>
            </a:r>
            <a:r>
              <a:rPr lang="es-ES" err="1"/>
              <a:t>specifications</a:t>
            </a:r>
            <a:r>
              <a:rPr lang="es-ES"/>
              <a:t> </a:t>
            </a:r>
            <a:r>
              <a:rPr lang="es-ES" err="1"/>
              <a:t>mentioned</a:t>
            </a:r>
            <a:r>
              <a:rPr lang="es-ES"/>
              <a:t> </a:t>
            </a:r>
            <a:r>
              <a:rPr lang="es-ES" err="1"/>
              <a:t>here</a:t>
            </a:r>
            <a:r>
              <a:rPr lang="es-ES"/>
              <a:t> </a:t>
            </a:r>
          </a:p>
          <a:p>
            <a:endParaRPr lang="es-ES"/>
          </a:p>
          <a:p>
            <a:endParaRPr lang="ru-RU"/>
          </a:p>
        </p:txBody>
      </p:sp>
      <p:sp>
        <p:nvSpPr>
          <p:cNvPr id="4" name="Slide Number Placeholder 3"/>
          <p:cNvSpPr>
            <a:spLocks noGrp="1"/>
          </p:cNvSpPr>
          <p:nvPr>
            <p:ph type="sldNum" sz="quarter" idx="10"/>
          </p:nvPr>
        </p:nvSpPr>
        <p:spPr/>
        <p:txBody>
          <a:bodyPr/>
          <a:lstStyle/>
          <a:p>
            <a:fld id="{92F4319B-43DF-CC46-A62B-D2BCEDA96C63}" type="slidenum">
              <a:rPr lang="en-US" smtClean="0"/>
              <a:t>8</a:t>
            </a:fld>
            <a:endParaRPr lang="en-US"/>
          </a:p>
        </p:txBody>
      </p:sp>
    </p:spTree>
    <p:extLst>
      <p:ext uri="{BB962C8B-B14F-4D97-AF65-F5344CB8AC3E}">
        <p14:creationId xmlns:p14="http://schemas.microsoft.com/office/powerpoint/2010/main" val="2764166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hasCustomPrompt="1"/>
          </p:nvPr>
        </p:nvSpPr>
        <p:spPr>
          <a:xfrm>
            <a:off x="469496" y="3856736"/>
            <a:ext cx="8296421" cy="288131"/>
          </a:xfrm>
          <a:prstGeom prst="rect">
            <a:avLst/>
          </a:prstGeom>
        </p:spPr>
        <p:txBody>
          <a:bodyPr lIns="91420" tIns="45710" rIns="91420" bIns="45710" anchor="b" anchorCtr="0">
            <a:noAutofit/>
          </a:bodyPr>
          <a:lstStyle>
            <a:lvl1pPr marL="0" indent="0" algn="l">
              <a:buNone/>
              <a:defRPr sz="1800" b="0" i="0">
                <a:solidFill>
                  <a:schemeClr val="bg1">
                    <a:lumMod val="75000"/>
                  </a:schemeClr>
                </a:solidFill>
                <a:latin typeface="+mn-lt"/>
                <a:cs typeface="CiscoSansTT ExtraLight"/>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a:t>Speaker Name</a:t>
            </a:r>
            <a:endParaRPr lang="en-US"/>
          </a:p>
        </p:txBody>
      </p:sp>
      <p:sp>
        <p:nvSpPr>
          <p:cNvPr id="17" name="Text Placeholder 38"/>
          <p:cNvSpPr>
            <a:spLocks noGrp="1"/>
          </p:cNvSpPr>
          <p:nvPr>
            <p:ph type="body" sz="quarter" idx="11" hasCustomPrompt="1"/>
          </p:nvPr>
        </p:nvSpPr>
        <p:spPr>
          <a:xfrm>
            <a:off x="469496" y="4072669"/>
            <a:ext cx="8296421" cy="288131"/>
          </a:xfrm>
          <a:prstGeom prst="rect">
            <a:avLst/>
          </a:prstGeom>
        </p:spPr>
        <p:txBody>
          <a:bodyPr lIns="91420" tIns="45710" rIns="91420" bIns="45710"/>
          <a:lstStyle>
            <a:lvl1pPr marL="0" indent="0" algn="l">
              <a:buFontTx/>
              <a:buNone/>
              <a:defRPr lang="en-US" sz="1800" b="0" i="0" kern="1200" dirty="0" smtClean="0">
                <a:solidFill>
                  <a:schemeClr val="bg1">
                    <a:lumMod val="75000"/>
                  </a:schemeClr>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a:t>Speaker Title</a:t>
            </a:r>
          </a:p>
        </p:txBody>
      </p:sp>
      <p:sp>
        <p:nvSpPr>
          <p:cNvPr id="18" name="Text Placeholder 40"/>
          <p:cNvSpPr>
            <a:spLocks noGrp="1"/>
          </p:cNvSpPr>
          <p:nvPr>
            <p:ph type="body" sz="quarter" idx="12" hasCustomPrompt="1"/>
          </p:nvPr>
        </p:nvSpPr>
        <p:spPr>
          <a:xfrm>
            <a:off x="469496" y="4348762"/>
            <a:ext cx="8296421" cy="288131"/>
          </a:xfrm>
          <a:prstGeom prst="rect">
            <a:avLst/>
          </a:prstGeom>
        </p:spPr>
        <p:txBody>
          <a:bodyPr lIns="91420" tIns="45710" rIns="91420" bIns="45710"/>
          <a:lstStyle>
            <a:lvl1pPr marL="0" indent="0" algn="l">
              <a:buFontTx/>
              <a:buNone/>
              <a:defRPr lang="en-US" sz="1800" b="0" i="0" kern="1200" dirty="0" smtClean="0">
                <a:solidFill>
                  <a:schemeClr val="bg1">
                    <a:lumMod val="75000"/>
                  </a:schemeClr>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a:t>Date</a:t>
            </a:r>
          </a:p>
        </p:txBody>
      </p:sp>
      <p:sp>
        <p:nvSpPr>
          <p:cNvPr id="19" name="Text Placeholder 2"/>
          <p:cNvSpPr>
            <a:spLocks noGrp="1"/>
          </p:cNvSpPr>
          <p:nvPr>
            <p:ph type="body" sz="quarter" idx="13" hasCustomPrompt="1"/>
          </p:nvPr>
        </p:nvSpPr>
        <p:spPr>
          <a:xfrm>
            <a:off x="463292" y="3043653"/>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1">
                    <a:lumMod val="75000"/>
                  </a:schemeClr>
                </a:solidFill>
                <a:latin typeface="+mj-lt"/>
                <a:cs typeface="CiscoSansTT ExtraLight"/>
              </a:defRPr>
            </a:lvl1pPr>
            <a:lvl2pPr marL="304781" indent="0">
              <a:buNone/>
              <a:defRPr/>
            </a:lvl2pPr>
            <a:lvl3pPr marL="427401" indent="0">
              <a:buNone/>
              <a:defRPr/>
            </a:lvl3pPr>
            <a:lvl4pPr marL="516694" indent="0">
              <a:buNone/>
              <a:defRPr/>
            </a:lvl4pPr>
            <a:lvl5pPr marL="601221" indent="0">
              <a:buNone/>
              <a:defRPr/>
            </a:lvl5pPr>
          </a:lstStyle>
          <a:p>
            <a:pPr lvl="0"/>
            <a:r>
              <a:rPr lang="en-GB"/>
              <a:t>Subtitle Goes Here</a:t>
            </a:r>
          </a:p>
        </p:txBody>
      </p:sp>
      <p:sp>
        <p:nvSpPr>
          <p:cNvPr id="20" name="Title 1"/>
          <p:cNvSpPr>
            <a:spLocks noGrp="1"/>
          </p:cNvSpPr>
          <p:nvPr>
            <p:ph type="ctrTitle" hasCustomPrompt="1"/>
          </p:nvPr>
        </p:nvSpPr>
        <p:spPr>
          <a:xfrm>
            <a:off x="425765" y="2472167"/>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1">
                    <a:lumMod val="75000"/>
                  </a:schemeClr>
                </a:solidFill>
                <a:latin typeface="+mj-lt"/>
                <a:cs typeface="CiscoSansTT ExtraLight"/>
              </a:defRPr>
            </a:lvl1pPr>
          </a:lstStyle>
          <a:p>
            <a:r>
              <a:rPr lang="en-GB"/>
              <a:t>Presentation Title Goes Here</a:t>
            </a:r>
            <a:endParaRPr lang="en-US"/>
          </a:p>
        </p:txBody>
      </p:sp>
      <p:sp>
        <p:nvSpPr>
          <p:cNvPr id="6" name="Freeform 6"/>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lumMod val="75000"/>
                </a:schemeClr>
              </a:solidFill>
            </a:endParaRPr>
          </a:p>
        </p:txBody>
      </p:sp>
      <p:sp>
        <p:nvSpPr>
          <p:cNvPr id="8" name="Rectangle 4">
            <a:extLst>
              <a:ext uri="{FF2B5EF4-FFF2-40B4-BE49-F238E27FC236}">
                <a16:creationId xmlns:a16="http://schemas.microsoft.com/office/drawing/2014/main" id="{94408EAF-B85C-3A48-8BAB-C5792E8A8316}"/>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122942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2301" y="1201738"/>
            <a:ext cx="8277344" cy="3389312"/>
          </a:xfrm>
          <a:prstGeom prst="rect">
            <a:avLst/>
          </a:prstGeom>
        </p:spPr>
        <p:txBody>
          <a:bodyPr lIns="91420" tIns="45710" rIns="91420" bIns="45710">
            <a:noAutofit/>
          </a:bodyPr>
          <a:lstStyle>
            <a:lvl1pPr marL="228600" indent="-171450">
              <a:lnSpc>
                <a:spcPct val="95000"/>
              </a:lnSpc>
              <a:spcBef>
                <a:spcPts val="1110"/>
              </a:spcBef>
              <a:buClr>
                <a:schemeClr val="tx1"/>
              </a:buClr>
              <a:buSzPct val="80000"/>
              <a:buFont typeface="Arial"/>
              <a:buChar char="•"/>
              <a:defRPr sz="2000" b="0" i="0">
                <a:solidFill>
                  <a:schemeClr val="tx1"/>
                </a:solidFill>
                <a:latin typeface="+mn-lt"/>
                <a:ea typeface="CiscoSansTT Thin" charset="0"/>
                <a:cs typeface="CiscoSansTT Thin" charset="0"/>
              </a:defRPr>
            </a:lvl1pPr>
            <a:lvl2pPr marL="457200" indent="-165100">
              <a:lnSpc>
                <a:spcPct val="95000"/>
              </a:lnSpc>
              <a:spcBef>
                <a:spcPts val="450"/>
              </a:spcBef>
              <a:buClr>
                <a:schemeClr val="tx1"/>
              </a:buClr>
              <a:buSzPct val="80000"/>
              <a:buFont typeface="Arial"/>
              <a:buChar char="•"/>
              <a:defRPr sz="1800" b="0" i="0">
                <a:solidFill>
                  <a:schemeClr val="tx1"/>
                </a:solidFill>
                <a:latin typeface="+mn-lt"/>
                <a:ea typeface="CiscoSansTT Thin" charset="0"/>
                <a:cs typeface="CiscoSansTT Thin" charset="0"/>
              </a:defRPr>
            </a:lvl2pPr>
            <a:lvl3pPr marL="685800" indent="-109538">
              <a:buClr>
                <a:schemeClr val="tx1"/>
              </a:buClr>
              <a:buSzPct val="80000"/>
              <a:buFont typeface="Arial"/>
              <a:buChar char="•"/>
              <a:defRPr sz="1600" b="0" i="0">
                <a:solidFill>
                  <a:schemeClr val="tx1"/>
                </a:solidFill>
                <a:latin typeface="+mn-lt"/>
                <a:ea typeface="CiscoSansTT Thin" charset="0"/>
                <a:cs typeface="CiscoSansTT Thin" charset="0"/>
              </a:defRPr>
            </a:lvl3pPr>
            <a:lvl4pPr marL="911035" indent="-171415">
              <a:buClr>
                <a:schemeClr val="tx1"/>
              </a:buClr>
              <a:buSzPct val="80000"/>
              <a:buFont typeface="Arial"/>
              <a:buChar char="•"/>
              <a:defRPr sz="1400" b="0" i="0">
                <a:solidFill>
                  <a:schemeClr val="tx1"/>
                </a:solidFill>
                <a:latin typeface="+mn-lt"/>
                <a:ea typeface="CiscoSansTT Thin" charset="0"/>
                <a:cs typeface="CiscoSansTT Thin" charset="0"/>
              </a:defRPr>
            </a:lvl4pPr>
            <a:lvl5pPr marL="1082450" indent="-168240">
              <a:buClr>
                <a:schemeClr val="tx1"/>
              </a:buClr>
              <a:buSzPct val="80000"/>
              <a:buFont typeface="Arial"/>
              <a:buChar char="•"/>
              <a:defRPr sz="1200" b="0" i="0">
                <a:solidFill>
                  <a:schemeClr val="tx1"/>
                </a:solidFill>
                <a:latin typeface="+mn-lt"/>
                <a:ea typeface="CiscoSansTT Thin" charset="0"/>
                <a:cs typeface="CiscoSansTT Thin" charset="0"/>
              </a:defRPr>
            </a:lvl5pPr>
          </a:lstStyle>
          <a:p>
            <a:pPr lvl="0"/>
            <a:r>
              <a:rPr lang="en-GB"/>
              <a:t>First level</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331644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533399"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a:solidFill>
                  <a:schemeClr val="tx1"/>
                </a:solidFill>
                <a:latin typeface="+mn-lt"/>
                <a:cs typeface="CiscoSans ExtraLight"/>
              </a:defRPr>
            </a:lvl1pPr>
            <a:lvl2pPr marL="288925" indent="-114300">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25" indent="-114300">
              <a:buClr>
                <a:schemeClr val="tx1"/>
              </a:buClr>
              <a:buSzPct val="60000"/>
              <a:buFont typeface="Arial"/>
              <a:buChar char="•"/>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mn-lt"/>
                <a:cs typeface="CiscoSans ExtraLight"/>
              </a:defRPr>
            </a:lvl4pPr>
            <a:lvl5pPr marL="631825" indent="-114300">
              <a:buClr>
                <a:schemeClr val="tx1"/>
              </a:buClr>
              <a:buSzPct val="60000"/>
              <a:buFont typeface="Arial"/>
              <a:buChar char="•"/>
              <a:defRPr sz="1200" b="0" i="0">
                <a:solidFill>
                  <a:schemeClr val="tx1"/>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p:cNvSpPr>
            <a:spLocks noGrp="1"/>
          </p:cNvSpPr>
          <p:nvPr>
            <p:ph type="body" sz="quarter" idx="11"/>
          </p:nvPr>
        </p:nvSpPr>
        <p:spPr>
          <a:xfrm>
            <a:off x="4755866"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baseline="0">
                <a:solidFill>
                  <a:schemeClr val="tx1"/>
                </a:solidFill>
                <a:latin typeface="+mn-lt"/>
                <a:cs typeface="CiscoSans ExtraLight"/>
              </a:defRPr>
            </a:lvl1pPr>
            <a:lvl2pPr marL="288925" indent="-114300">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25" indent="-114300">
              <a:buClr>
                <a:schemeClr val="tx1"/>
              </a:buClr>
              <a:buSzPct val="60000"/>
              <a:buFont typeface="Arial"/>
              <a:buChar char="•"/>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mn-lt"/>
                <a:cs typeface="CiscoSans ExtraLight"/>
              </a:defRPr>
            </a:lvl4pPr>
            <a:lvl5pPr marL="631825" indent="-114300">
              <a:buClr>
                <a:schemeClr val="tx1"/>
              </a:buClr>
              <a:buSzPct val="60000"/>
              <a:buFont typeface="Arial"/>
              <a:buChar char="•"/>
              <a:defRPr sz="1200" b="0" i="0">
                <a:solidFill>
                  <a:schemeClr val="tx1"/>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30880305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18967244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4489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and Table">
    <p:spTree>
      <p:nvGrpSpPr>
        <p:cNvPr id="1" name=""/>
        <p:cNvGrpSpPr/>
        <p:nvPr/>
      </p:nvGrpSpPr>
      <p:grpSpPr>
        <a:xfrm>
          <a:off x="0" y="0"/>
          <a:ext cx="0" cy="0"/>
          <a:chOff x="0" y="0"/>
          <a:chExt cx="0" cy="0"/>
        </a:xfrm>
      </p:grpSpPr>
      <p:sp>
        <p:nvSpPr>
          <p:cNvPr id="12" name="Table Placeholder 11"/>
          <p:cNvSpPr>
            <a:spLocks noGrp="1"/>
          </p:cNvSpPr>
          <p:nvPr>
            <p:ph type="tbl" sz="quarter" idx="12"/>
          </p:nvPr>
        </p:nvSpPr>
        <p:spPr>
          <a:xfrm>
            <a:off x="533400" y="1347788"/>
            <a:ext cx="8115300" cy="2658728"/>
          </a:xfrm>
          <a:prstGeom prst="rect">
            <a:avLst/>
          </a:prstGeom>
        </p:spPr>
        <p:txBody>
          <a:bodyPr lIns="91420" tIns="45710" rIns="91420" bIns="45710">
            <a:noAutofit/>
          </a:bodyPr>
          <a:lstStyle>
            <a:lvl1pPr marL="0" indent="0" algn="ctr">
              <a:buNone/>
              <a:defRPr sz="2000" baseline="0">
                <a:solidFill>
                  <a:schemeClr val="tx1"/>
                </a:solidFill>
                <a:latin typeface="+mn-lt"/>
              </a:defRPr>
            </a:lvl1pPr>
          </a:lstStyle>
          <a:p>
            <a:pPr lvl="0"/>
            <a:r>
              <a:rPr lang="en-US" noProof="0"/>
              <a:t>Click icon to add table</a:t>
            </a:r>
            <a:endParaRPr lang="en-GB" noProof="0"/>
          </a:p>
        </p:txBody>
      </p:sp>
      <p:sp>
        <p:nvSpPr>
          <p:cNvPr id="6"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12545634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Chart">
    <p:spTree>
      <p:nvGrpSpPr>
        <p:cNvPr id="1" name=""/>
        <p:cNvGrpSpPr/>
        <p:nvPr/>
      </p:nvGrpSpPr>
      <p:grpSpPr>
        <a:xfrm>
          <a:off x="0" y="0"/>
          <a:ext cx="0" cy="0"/>
          <a:chOff x="0" y="0"/>
          <a:chExt cx="0" cy="0"/>
        </a:xfrm>
      </p:grpSpPr>
      <p:sp>
        <p:nvSpPr>
          <p:cNvPr id="6" name="Chart Placeholder 2"/>
          <p:cNvSpPr>
            <a:spLocks noGrp="1"/>
          </p:cNvSpPr>
          <p:nvPr>
            <p:ph type="chart" sz="quarter" idx="10"/>
          </p:nvPr>
        </p:nvSpPr>
        <p:spPr>
          <a:xfrm>
            <a:off x="533400" y="1201738"/>
            <a:ext cx="8115300" cy="2808287"/>
          </a:xfrm>
          <a:prstGeom prst="rect">
            <a:avLst/>
          </a:prstGeom>
        </p:spPr>
        <p:txBody>
          <a:bodyPr vert="horz" lIns="91420" tIns="45710" rIns="91420" bIns="45710">
            <a:noAutofit/>
          </a:bodyPr>
          <a:lstStyle>
            <a:lvl1pPr marL="0" indent="0" algn="ctr">
              <a:buNone/>
              <a:defRPr sz="2000" b="0" i="0">
                <a:solidFill>
                  <a:schemeClr val="tx1"/>
                </a:solidFill>
                <a:latin typeface="+mn-lt"/>
                <a:cs typeface="CiscoSans ExtraLight"/>
              </a:defRPr>
            </a:lvl1pPr>
          </a:lstStyle>
          <a:p>
            <a:pPr lvl="0"/>
            <a:r>
              <a:rPr lang="en-US" noProof="0"/>
              <a:t>Click icon to add chart</a:t>
            </a:r>
          </a:p>
        </p:txBody>
      </p:sp>
      <p:sp>
        <p:nvSpPr>
          <p:cNvPr id="7"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23699458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tx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3871826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Half_Page_Blank">
    <p:spTree>
      <p:nvGrpSpPr>
        <p:cNvPr id="1" name=""/>
        <p:cNvGrpSpPr/>
        <p:nvPr/>
      </p:nvGrpSpPr>
      <p:grpSpPr>
        <a:xfrm>
          <a:off x="0" y="0"/>
          <a:ext cx="0" cy="0"/>
          <a:chOff x="0" y="0"/>
          <a:chExt cx="0" cy="0"/>
        </a:xfrm>
      </p:grpSpPr>
      <p:sp>
        <p:nvSpPr>
          <p:cNvPr id="5" name="Rectangle 4"/>
          <p:cNvSpPr/>
          <p:nvPr userDrawn="1"/>
        </p:nvSpPr>
        <p:spPr>
          <a:xfrm>
            <a:off x="0" y="0"/>
            <a:ext cx="497996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bg1"/>
              </a:solidFill>
            </a:endParaRPr>
          </a:p>
        </p:txBody>
      </p:sp>
      <p:sp>
        <p:nvSpPr>
          <p:cNvPr id="4" name="Text Placeholder 3"/>
          <p:cNvSpPr>
            <a:spLocks noGrp="1"/>
          </p:cNvSpPr>
          <p:nvPr>
            <p:ph type="body" sz="quarter" idx="10" hasCustomPrompt="1"/>
          </p:nvPr>
        </p:nvSpPr>
        <p:spPr>
          <a:xfrm>
            <a:off x="462301" y="1665182"/>
            <a:ext cx="3662024" cy="2925868"/>
          </a:xfrm>
          <a:prstGeom prst="rect">
            <a:avLst/>
          </a:prstGeom>
        </p:spPr>
        <p:txBody>
          <a:bodyPr lIns="91420" tIns="45710" rIns="91420" bIns="45710">
            <a:noAutofit/>
          </a:bodyPr>
          <a:lstStyle>
            <a:lvl1pPr marL="174625" indent="-117475">
              <a:lnSpc>
                <a:spcPct val="95000"/>
              </a:lnSpc>
              <a:spcBef>
                <a:spcPts val="1110"/>
              </a:spcBef>
              <a:buClr>
                <a:schemeClr val="tx2"/>
              </a:buClr>
              <a:buSzPct val="60000"/>
              <a:buFont typeface="Arial"/>
              <a:buChar char="•"/>
              <a:defRPr sz="2000" b="0" i="0">
                <a:solidFill>
                  <a:schemeClr val="bg1">
                    <a:lumMod val="75000"/>
                  </a:schemeClr>
                </a:solidFill>
                <a:latin typeface="+mn-lt"/>
                <a:ea typeface="CiscoSansTT Thin" charset="0"/>
                <a:cs typeface="CiscoSansTT Thin" charset="0"/>
              </a:defRPr>
            </a:lvl1pPr>
            <a:lvl2pPr marL="288925" indent="-114300">
              <a:lnSpc>
                <a:spcPct val="95000"/>
              </a:lnSpc>
              <a:spcBef>
                <a:spcPts val="450"/>
              </a:spcBef>
              <a:buClr>
                <a:schemeClr val="tx2"/>
              </a:buClr>
              <a:buSzPct val="60000"/>
              <a:buFont typeface="Arial"/>
              <a:buChar char="•"/>
              <a:defRPr sz="1800" b="0" i="0">
                <a:solidFill>
                  <a:schemeClr val="bg1">
                    <a:lumMod val="75000"/>
                  </a:schemeClr>
                </a:solidFill>
                <a:latin typeface="+mn-lt"/>
                <a:ea typeface="CiscoSansTT Thin" charset="0"/>
                <a:cs typeface="CiscoSansTT Thin" charset="0"/>
              </a:defRPr>
            </a:lvl2pPr>
            <a:lvl3pPr marL="403225" indent="-114300">
              <a:buClr>
                <a:schemeClr val="tx2"/>
              </a:buClr>
              <a:buSzPct val="60000"/>
              <a:buFont typeface="Arial"/>
              <a:buChar char="•"/>
              <a:defRPr sz="1600" b="0" i="0">
                <a:solidFill>
                  <a:schemeClr val="bg1">
                    <a:lumMod val="75000"/>
                  </a:schemeClr>
                </a:solidFill>
                <a:latin typeface="+mn-lt"/>
                <a:ea typeface="CiscoSansTT Thin" charset="0"/>
                <a:cs typeface="CiscoSansTT Thin" charset="0"/>
              </a:defRPr>
            </a:lvl3pPr>
            <a:lvl4pPr marL="517525" indent="-114300">
              <a:buClr>
                <a:schemeClr val="tx2"/>
              </a:buClr>
              <a:buSzPct val="60000"/>
              <a:buFont typeface="Arial"/>
              <a:buChar char="•"/>
              <a:defRPr sz="1400" b="0" i="0">
                <a:solidFill>
                  <a:schemeClr val="bg1">
                    <a:lumMod val="75000"/>
                  </a:schemeClr>
                </a:solidFill>
                <a:latin typeface="+mn-lt"/>
                <a:ea typeface="CiscoSansTT Thin" charset="0"/>
                <a:cs typeface="CiscoSansTT Thin" charset="0"/>
              </a:defRPr>
            </a:lvl4pPr>
            <a:lvl5pPr marL="631825" indent="-114300">
              <a:buClr>
                <a:schemeClr val="tx2"/>
              </a:buClr>
              <a:buSzPct val="60000"/>
              <a:buFont typeface="Arial"/>
              <a:buChar char="•"/>
              <a:defRPr sz="1200" b="0" i="0">
                <a:solidFill>
                  <a:schemeClr val="bg1">
                    <a:lumMod val="75000"/>
                  </a:schemeClr>
                </a:solidFill>
                <a:latin typeface="+mn-lt"/>
                <a:ea typeface="CiscoSansTT Thin" charset="0"/>
                <a:cs typeface="CiscoSansTT Thin" charset="0"/>
              </a:defRPr>
            </a:lvl5pPr>
          </a:lstStyle>
          <a:p>
            <a:pPr lvl="0"/>
            <a:r>
              <a:rPr lang="en-GB"/>
              <a:t>First level</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itle Placeholder 5"/>
          <p:cNvSpPr>
            <a:spLocks noGrp="1"/>
          </p:cNvSpPr>
          <p:nvPr>
            <p:ph type="title"/>
          </p:nvPr>
        </p:nvSpPr>
        <p:spPr bwMode="auto">
          <a:xfrm>
            <a:off x="437766" y="341313"/>
            <a:ext cx="3686559"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3200">
                <a:solidFill>
                  <a:schemeClr val="bg1">
                    <a:lumMod val="75000"/>
                  </a:schemeClr>
                </a:solidFill>
              </a:defRPr>
            </a:lvl1pPr>
          </a:lstStyle>
          <a:p>
            <a:pPr lvl="0"/>
            <a:r>
              <a:rPr lang="en-US"/>
              <a:t>Click to edit Master title style</a:t>
            </a:r>
            <a:endParaRPr lang="en-GB"/>
          </a:p>
        </p:txBody>
      </p:sp>
      <p:sp>
        <p:nvSpPr>
          <p:cNvPr id="7" name="Rectangle 6">
            <a:extLst>
              <a:ext uri="{FF2B5EF4-FFF2-40B4-BE49-F238E27FC236}">
                <a16:creationId xmlns:a16="http://schemas.microsoft.com/office/drawing/2014/main" id="{6A32F021-8327-C544-9775-B2E219983E6B}"/>
              </a:ext>
            </a:extLst>
          </p:cNvPr>
          <p:cNvSpPr>
            <a:spLocks noChangeArrowheads="1"/>
          </p:cNvSpPr>
          <p:nvPr userDrawn="1"/>
        </p:nvSpPr>
        <p:spPr bwMode="ltGray">
          <a:xfrm>
            <a:off x="0"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100519972"/>
      </p:ext>
    </p:extLst>
  </p:cSld>
  <p:clrMapOvr>
    <a:masterClrMapping/>
  </p:clrMapOvr>
  <p:extLst>
    <p:ext uri="{DCECCB84-F9BA-43D5-87BE-67443E8EF086}">
      <p15:sldGuideLst xmlns:p15="http://schemas.microsoft.com/office/powerpoint/2012/main">
        <p15:guide id="2" pos="288" userDrawn="1">
          <p15:clr>
            <a:srgbClr val="FBAE40"/>
          </p15:clr>
        </p15:guide>
        <p15:guide id="3" pos="2598"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Half_Page_Text">
    <p:spTree>
      <p:nvGrpSpPr>
        <p:cNvPr id="1" name=""/>
        <p:cNvGrpSpPr/>
        <p:nvPr/>
      </p:nvGrpSpPr>
      <p:grpSpPr>
        <a:xfrm>
          <a:off x="0" y="0"/>
          <a:ext cx="0" cy="0"/>
          <a:chOff x="0" y="0"/>
          <a:chExt cx="0" cy="0"/>
        </a:xfrm>
      </p:grpSpPr>
      <p:sp>
        <p:nvSpPr>
          <p:cNvPr id="4" name="Rectangle 3"/>
          <p:cNvSpPr/>
          <p:nvPr userDrawn="1"/>
        </p:nvSpPr>
        <p:spPr>
          <a:xfrm>
            <a:off x="0" y="0"/>
            <a:ext cx="5001064"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sp>
        <p:nvSpPr>
          <p:cNvPr id="3" name="Title Placeholder 5"/>
          <p:cNvSpPr>
            <a:spLocks noGrp="1"/>
          </p:cNvSpPr>
          <p:nvPr>
            <p:ph type="title"/>
          </p:nvPr>
        </p:nvSpPr>
        <p:spPr bwMode="auto">
          <a:xfrm>
            <a:off x="419100" y="1657350"/>
            <a:ext cx="3827463" cy="1828800"/>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6" name="Text Placeholder 5"/>
          <p:cNvSpPr>
            <a:spLocks noGrp="1"/>
          </p:cNvSpPr>
          <p:nvPr>
            <p:ph type="body" sz="quarter" idx="10"/>
          </p:nvPr>
        </p:nvSpPr>
        <p:spPr>
          <a:xfrm>
            <a:off x="5097463" y="531812"/>
            <a:ext cx="3551237" cy="4059237"/>
          </a:xfrm>
          <a:prstGeom prst="rect">
            <a:avLst/>
          </a:prstGeom>
        </p:spPr>
        <p:txBody>
          <a:bodyPr lIns="0" rIns="0" anchor="ctr" anchorCtr="0"/>
          <a:lstStyle>
            <a:lvl1pPr marL="169863" indent="-169863">
              <a:lnSpc>
                <a:spcPct val="100000"/>
              </a:lnSpc>
              <a:buClr>
                <a:schemeClr val="tx1"/>
              </a:buClr>
              <a:buSzPct val="60000"/>
              <a:buFont typeface="Arial" panose="020B0604020202020204" pitchFamily="34" charset="0"/>
              <a:buChar char="•"/>
              <a:tabLst>
                <a:tab pos="228600" algn="l"/>
              </a:tabLst>
              <a:defRPr sz="2400"/>
            </a:lvl1pPr>
            <a:lvl2pPr marL="346075" indent="-171450">
              <a:lnSpc>
                <a:spcPct val="100000"/>
              </a:lnSpc>
              <a:buClr>
                <a:schemeClr val="tx1"/>
              </a:buClr>
              <a:buSzPct val="60000"/>
              <a:buFont typeface="Arial" panose="020B0604020202020204" pitchFamily="34" charset="0"/>
              <a:buChar char="•"/>
              <a:defRPr sz="2400"/>
            </a:lvl2pPr>
            <a:lvl3pPr marL="457200" indent="-117475">
              <a:lnSpc>
                <a:spcPct val="100000"/>
              </a:lnSpc>
              <a:buClr>
                <a:schemeClr val="tx1"/>
              </a:buClr>
              <a:buSzPct val="60000"/>
              <a:buFont typeface="Arial" panose="020B0604020202020204" pitchFamily="34" charset="0"/>
              <a:buChar char="•"/>
              <a:defRPr sz="2000"/>
            </a:lvl3pPr>
            <a:lvl4pPr marL="574675" indent="-117475">
              <a:lnSpc>
                <a:spcPct val="100000"/>
              </a:lnSpc>
              <a:buClr>
                <a:schemeClr val="tx1"/>
              </a:buClr>
              <a:buSzPct val="60000"/>
              <a:buFont typeface="Arial" panose="020B0604020202020204" pitchFamily="34" charset="0"/>
              <a:buChar char="•"/>
              <a:tabLst/>
              <a:defRPr sz="1800"/>
            </a:lvl4pPr>
            <a:lvl5pPr marL="744538" indent="-112713">
              <a:lnSpc>
                <a:spcPct val="100000"/>
              </a:lnSpc>
              <a:buClr>
                <a:schemeClr val="tx1"/>
              </a:buClr>
              <a:buSzPct val="6000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4C4C5A39-7967-8043-B812-AA794BAFA130}"/>
              </a:ext>
            </a:extLst>
          </p:cNvPr>
          <p:cNvSpPr>
            <a:spLocks noChangeArrowheads="1"/>
          </p:cNvSpPr>
          <p:nvPr userDrawn="1"/>
        </p:nvSpPr>
        <p:spPr bwMode="ltGray">
          <a:xfrm>
            <a:off x="0"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4255683545"/>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6" userDrawn="1">
          <p15:clr>
            <a:srgbClr val="FBAE40"/>
          </p15:clr>
        </p15:guide>
        <p15:guide id="4" pos="2675">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Half_Page_Text_2 column">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bg1"/>
              </a:solidFill>
              <a:latin typeface="+mj-lt"/>
            </a:endParaRPr>
          </a:p>
        </p:txBody>
      </p:sp>
      <p:sp>
        <p:nvSpPr>
          <p:cNvPr id="3" name="Title Placeholder 5"/>
          <p:cNvSpPr>
            <a:spLocks noGrp="1"/>
          </p:cNvSpPr>
          <p:nvPr>
            <p:ph type="title"/>
          </p:nvPr>
        </p:nvSpPr>
        <p:spPr bwMode="auto">
          <a:xfrm>
            <a:off x="437766" y="510540"/>
            <a:ext cx="3808797" cy="655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t"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6" name="Text Placeholder 5"/>
          <p:cNvSpPr>
            <a:spLocks noGrp="1"/>
          </p:cNvSpPr>
          <p:nvPr>
            <p:ph type="body" sz="quarter" idx="10"/>
          </p:nvPr>
        </p:nvSpPr>
        <p:spPr>
          <a:xfrm>
            <a:off x="5097463" y="510540"/>
            <a:ext cx="3551237" cy="4080510"/>
          </a:xfrm>
          <a:prstGeom prst="rect">
            <a:avLst/>
          </a:prstGeom>
        </p:spPr>
        <p:txBody>
          <a:bodyPr lIns="0" rIns="0"/>
          <a:lstStyle>
            <a:lvl1pPr marL="114300" indent="-114300">
              <a:lnSpc>
                <a:spcPct val="100000"/>
              </a:lnSpc>
              <a:buClr>
                <a:schemeClr val="tx1"/>
              </a:buClr>
              <a:buSzPct val="60000"/>
              <a:defRPr sz="2000"/>
            </a:lvl1pPr>
            <a:lvl2pPr marL="228600" indent="-114300">
              <a:lnSpc>
                <a:spcPct val="100000"/>
              </a:lnSpc>
              <a:buClr>
                <a:schemeClr val="tx1"/>
              </a:buClr>
              <a:buSzPct val="60000"/>
              <a:defRPr sz="2000"/>
            </a:lvl2pPr>
            <a:lvl3pPr marL="342900" indent="-114300">
              <a:lnSpc>
                <a:spcPct val="100000"/>
              </a:lnSpc>
              <a:buClr>
                <a:schemeClr val="tx1"/>
              </a:buClr>
              <a:buSzPct val="60000"/>
              <a:defRPr sz="1800"/>
            </a:lvl3pPr>
            <a:lvl4pPr marL="457200" indent="-123825">
              <a:lnSpc>
                <a:spcPct val="100000"/>
              </a:lnSpc>
              <a:buClr>
                <a:schemeClr val="tx1"/>
              </a:buClr>
              <a:buSzPct val="60000"/>
              <a:defRPr sz="1600"/>
            </a:lvl4pPr>
            <a:lvl5pPr marL="574675" indent="-117475">
              <a:lnSpc>
                <a:spcPct val="100000"/>
              </a:lnSpc>
              <a:buClr>
                <a:schemeClr val="tx1"/>
              </a:buClr>
              <a:buSzPct val="600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6"/>
          <p:cNvSpPr>
            <a:spLocks noGrp="1"/>
          </p:cNvSpPr>
          <p:nvPr>
            <p:ph type="body" sz="quarter" idx="11"/>
          </p:nvPr>
        </p:nvSpPr>
        <p:spPr>
          <a:xfrm>
            <a:off x="437766" y="1659842"/>
            <a:ext cx="3808797" cy="2931208"/>
          </a:xfrm>
          <a:prstGeom prst="rect">
            <a:avLst/>
          </a:prstGeom>
        </p:spPr>
        <p:txBody>
          <a:bodyPr/>
          <a:lstStyle>
            <a:lvl1pPr marL="114300" indent="-114300">
              <a:buClr>
                <a:schemeClr val="tx2"/>
              </a:buClr>
              <a:buSzPct val="60000"/>
              <a:defRPr lang="en-US" sz="2000" kern="1200" dirty="0" smtClean="0">
                <a:solidFill>
                  <a:schemeClr val="bg1">
                    <a:lumMod val="75000"/>
                  </a:schemeClr>
                </a:solidFill>
                <a:latin typeface="+mn-lt"/>
                <a:ea typeface="ＭＳ Ｐゴシック" charset="0"/>
                <a:cs typeface="CiscoSans"/>
              </a:defRPr>
            </a:lvl1pPr>
            <a:lvl2pPr marL="228600" indent="-114300">
              <a:buClr>
                <a:schemeClr val="tx2"/>
              </a:buClr>
              <a:buSzPct val="60000"/>
              <a:defRPr sz="2000">
                <a:solidFill>
                  <a:schemeClr val="bg1">
                    <a:lumMod val="75000"/>
                  </a:schemeClr>
                </a:solidFill>
              </a:defRPr>
            </a:lvl2pPr>
            <a:lvl3pPr marL="342900" indent="-114300">
              <a:buClr>
                <a:schemeClr val="tx2"/>
              </a:buClr>
              <a:buSzPct val="60000"/>
              <a:defRPr sz="1800">
                <a:solidFill>
                  <a:schemeClr val="bg1">
                    <a:lumMod val="75000"/>
                  </a:schemeClr>
                </a:solidFill>
              </a:defRPr>
            </a:lvl3pPr>
            <a:lvl4pPr marL="457200" indent="-123825">
              <a:buClr>
                <a:schemeClr val="tx2"/>
              </a:buClr>
              <a:buSzPct val="60000"/>
              <a:defRPr sz="1600">
                <a:solidFill>
                  <a:schemeClr val="bg1">
                    <a:lumMod val="75000"/>
                  </a:schemeClr>
                </a:solidFill>
              </a:defRPr>
            </a:lvl4pPr>
            <a:lvl5pPr marL="574675" indent="-117475">
              <a:buClr>
                <a:schemeClr val="tx2"/>
              </a:buClr>
              <a:buSzPct val="60000"/>
              <a:defRPr sz="1600">
                <a:solidFill>
                  <a:schemeClr val="bg1">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160A2B2B-56C5-DB44-B081-C8A03F008A39}"/>
              </a:ext>
            </a:extLst>
          </p:cNvPr>
          <p:cNvSpPr>
            <a:spLocks noChangeArrowheads="1"/>
          </p:cNvSpPr>
          <p:nvPr userDrawn="1"/>
        </p:nvSpPr>
        <p:spPr bwMode="ltGray">
          <a:xfrm>
            <a:off x="-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770551288"/>
      </p:ext>
    </p:extLst>
  </p:cSld>
  <p:clrMapOvr>
    <a:masterClrMapping/>
  </p:clrMapOvr>
  <p:extLst>
    <p:ext uri="{DCECCB84-F9BA-43D5-87BE-67443E8EF086}">
      <p15:sldGuideLst xmlns:p15="http://schemas.microsoft.com/office/powerpoint/2012/main">
        <p15:guide id="4" pos="267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bg1">
                    <a:lumMod val="75000"/>
                  </a:schemeClr>
                </a:solidFill>
                <a:latin typeface="+mj-lt"/>
                <a:ea typeface="CiscoSansTT Thin" charset="0"/>
                <a:cs typeface="CiscoSansTT Thin" charset="0"/>
              </a:defRPr>
            </a:lvl1pPr>
          </a:lstStyle>
          <a:p>
            <a:r>
              <a:rPr lang="en-GB"/>
              <a:t>Section Title Goes Here</a:t>
            </a:r>
            <a:endParaRPr lang="en-US"/>
          </a:p>
        </p:txBody>
      </p:sp>
      <p:sp>
        <p:nvSpPr>
          <p:cNvPr id="4" name="Rectangle 4">
            <a:extLst>
              <a:ext uri="{FF2B5EF4-FFF2-40B4-BE49-F238E27FC236}">
                <a16:creationId xmlns:a16="http://schemas.microsoft.com/office/drawing/2014/main" id="{24138218-DFB6-8244-935D-1169D052ACDE}"/>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7121915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Half_Page_Picture_Caption">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Picture Placeholder 6"/>
          <p:cNvSpPr>
            <a:spLocks noGrp="1"/>
          </p:cNvSpPr>
          <p:nvPr>
            <p:ph type="pic" sz="quarter" idx="10"/>
          </p:nvPr>
        </p:nvSpPr>
        <p:spPr>
          <a:xfrm>
            <a:off x="5089525" y="531813"/>
            <a:ext cx="3559175" cy="3364846"/>
          </a:xfrm>
          <a:prstGeom prst="rect">
            <a:avLst/>
          </a:prstGeom>
        </p:spPr>
        <p:txBody>
          <a:bodyPr anchor="ctr" anchorCtr="0"/>
          <a:lstStyle>
            <a:lvl1pPr marL="0" indent="0" algn="ctr">
              <a:buNone/>
              <a:defRPr/>
            </a:lvl1pPr>
          </a:lstStyle>
          <a:p>
            <a:r>
              <a:rPr lang="en-US"/>
              <a:t>Click icon to add picture</a:t>
            </a:r>
          </a:p>
        </p:txBody>
      </p:sp>
      <p:sp>
        <p:nvSpPr>
          <p:cNvPr id="9" name="Text Placeholder 8"/>
          <p:cNvSpPr>
            <a:spLocks noGrp="1"/>
          </p:cNvSpPr>
          <p:nvPr>
            <p:ph type="body" sz="quarter" idx="11"/>
          </p:nvPr>
        </p:nvSpPr>
        <p:spPr>
          <a:xfrm>
            <a:off x="5089525" y="4062350"/>
            <a:ext cx="3559175" cy="525145"/>
          </a:xfrm>
          <a:prstGeom prst="rect">
            <a:avLst/>
          </a:prstGeom>
        </p:spPr>
        <p:txBody>
          <a:bodyPr lIns="0" tIns="0" rIns="0" bIns="0"/>
          <a:lstStyle>
            <a:lvl1pPr marL="0" indent="0">
              <a:buNone/>
              <a:defRPr sz="1400"/>
            </a:lvl1pPr>
          </a:lstStyle>
          <a:p>
            <a:pPr lvl="0"/>
            <a:r>
              <a:rPr lang="en-US"/>
              <a:t>Click to edit Master text styles</a:t>
            </a:r>
          </a:p>
        </p:txBody>
      </p:sp>
      <p:sp>
        <p:nvSpPr>
          <p:cNvPr id="8" name="Rectangle 7">
            <a:extLst>
              <a:ext uri="{FF2B5EF4-FFF2-40B4-BE49-F238E27FC236}">
                <a16:creationId xmlns:a16="http://schemas.microsoft.com/office/drawing/2014/main" id="{4BB9B9D9-238C-A943-9DCD-2DB6E5CD7C17}"/>
              </a:ext>
            </a:extLst>
          </p:cNvPr>
          <p:cNvSpPr>
            <a:spLocks noChangeArrowheads="1"/>
          </p:cNvSpPr>
          <p:nvPr userDrawn="1"/>
        </p:nvSpPr>
        <p:spPr bwMode="ltGray">
          <a:xfrm>
            <a:off x="-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339482647"/>
      </p:ext>
    </p:extLst>
  </p:cSld>
  <p:clrMapOvr>
    <a:masterClrMapping/>
  </p:clrMapOvr>
  <p:extLst>
    <p:ext uri="{DCECCB84-F9BA-43D5-87BE-67443E8EF086}">
      <p15:sldGuideLst xmlns:p15="http://schemas.microsoft.com/office/powerpoint/2012/main">
        <p15:guide id="1" orient="horz" pos="1044" userDrawn="1">
          <p15:clr>
            <a:srgbClr val="FBAE40"/>
          </p15:clr>
        </p15:guide>
        <p15:guide id="2" pos="264" userDrawn="1">
          <p15:clr>
            <a:srgbClr val="FBAE40"/>
          </p15:clr>
        </p15:guide>
        <p15:guide id="3" orient="horz" pos="2193" userDrawn="1">
          <p15:clr>
            <a:srgbClr val="FBAE40"/>
          </p15:clr>
        </p15:guide>
        <p15:guide id="4" pos="2675" userDrawn="1">
          <p15:clr>
            <a:srgbClr val="FBAE40"/>
          </p15:clr>
        </p15:guide>
        <p15:guide id="7" pos="3206"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Half_Page_Picture">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tx2"/>
              </a:solidFill>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Picture Placeholder 6"/>
          <p:cNvSpPr>
            <a:spLocks noGrp="1"/>
          </p:cNvSpPr>
          <p:nvPr>
            <p:ph type="pic" sz="quarter" idx="10"/>
          </p:nvPr>
        </p:nvSpPr>
        <p:spPr>
          <a:xfrm>
            <a:off x="5089525" y="531813"/>
            <a:ext cx="3559175" cy="4059236"/>
          </a:xfrm>
          <a:prstGeom prst="rect">
            <a:avLst/>
          </a:prstGeom>
        </p:spPr>
        <p:txBody>
          <a:bodyPr anchor="ctr" anchorCtr="0"/>
          <a:lstStyle>
            <a:lvl1pPr marL="0" indent="0" algn="ctr">
              <a:buNone/>
              <a:defRPr/>
            </a:lvl1pPr>
          </a:lstStyle>
          <a:p>
            <a:r>
              <a:rPr lang="en-US"/>
              <a:t>Click icon to add picture</a:t>
            </a:r>
          </a:p>
        </p:txBody>
      </p:sp>
      <p:sp>
        <p:nvSpPr>
          <p:cNvPr id="6" name="Rectangle 5">
            <a:extLst>
              <a:ext uri="{FF2B5EF4-FFF2-40B4-BE49-F238E27FC236}">
                <a16:creationId xmlns:a16="http://schemas.microsoft.com/office/drawing/2014/main" id="{3B36E562-817E-1948-B5F4-C7E49F34E219}"/>
              </a:ext>
            </a:extLst>
          </p:cNvPr>
          <p:cNvSpPr>
            <a:spLocks noChangeArrowheads="1"/>
          </p:cNvSpPr>
          <p:nvPr userDrawn="1"/>
        </p:nvSpPr>
        <p:spPr bwMode="ltGray">
          <a:xfrm>
            <a:off x="0"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642764624"/>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Half_Page_Headline Only">
    <p:spTree>
      <p:nvGrpSpPr>
        <p:cNvPr id="1" name=""/>
        <p:cNvGrpSpPr/>
        <p:nvPr/>
      </p:nvGrpSpPr>
      <p:grpSpPr>
        <a:xfrm>
          <a:off x="0" y="0"/>
          <a:ext cx="0" cy="0"/>
          <a:chOff x="0" y="0"/>
          <a:chExt cx="0" cy="0"/>
        </a:xfrm>
      </p:grpSpPr>
      <p:sp>
        <p:nvSpPr>
          <p:cNvPr id="4" name="Rectangle 3"/>
          <p:cNvSpPr/>
          <p:nvPr userDrawn="1"/>
        </p:nvSpPr>
        <p:spPr>
          <a:xfrm>
            <a:off x="-1" y="0"/>
            <a:ext cx="4986997"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bg1"/>
              </a:solidFill>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5" name="Rectangle 4">
            <a:extLst>
              <a:ext uri="{FF2B5EF4-FFF2-40B4-BE49-F238E27FC236}">
                <a16:creationId xmlns:a16="http://schemas.microsoft.com/office/drawing/2014/main" id="{C5FD114E-5D2A-FC42-87B1-675303D7952F}"/>
              </a:ext>
            </a:extLst>
          </p:cNvPr>
          <p:cNvSpPr>
            <a:spLocks noChangeArrowheads="1"/>
          </p:cNvSpPr>
          <p:nvPr userDrawn="1"/>
        </p:nvSpPr>
        <p:spPr bwMode="ltGray">
          <a:xfrm>
            <a:off x="-1"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884465524"/>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Half_Page_Picture_Full">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Picture Placeholder 6"/>
          <p:cNvSpPr>
            <a:spLocks noGrp="1"/>
          </p:cNvSpPr>
          <p:nvPr>
            <p:ph type="pic" sz="quarter" idx="10"/>
          </p:nvPr>
        </p:nvSpPr>
        <p:spPr>
          <a:xfrm>
            <a:off x="4580092" y="0"/>
            <a:ext cx="4563907" cy="5143500"/>
          </a:xfrm>
          <a:prstGeom prst="rect">
            <a:avLst/>
          </a:prstGeom>
        </p:spPr>
        <p:txBody>
          <a:bodyPr anchor="ctr" anchorCtr="0"/>
          <a:lstStyle>
            <a:lvl1pPr marL="0" indent="0" algn="ctr">
              <a:buNone/>
              <a:defRPr/>
            </a:lvl1pPr>
          </a:lstStyle>
          <a:p>
            <a:r>
              <a:rPr lang="en-US"/>
              <a:t>Click icon to add picture</a:t>
            </a:r>
          </a:p>
        </p:txBody>
      </p:sp>
      <p:sp>
        <p:nvSpPr>
          <p:cNvPr id="6" name="Rectangle 5">
            <a:extLst>
              <a:ext uri="{FF2B5EF4-FFF2-40B4-BE49-F238E27FC236}">
                <a16:creationId xmlns:a16="http://schemas.microsoft.com/office/drawing/2014/main" id="{6EC14AD5-853B-F949-8256-DAF8068C34F1}"/>
              </a:ext>
            </a:extLst>
          </p:cNvPr>
          <p:cNvSpPr>
            <a:spLocks noChangeArrowheads="1"/>
          </p:cNvSpPr>
          <p:nvPr userDrawn="1"/>
        </p:nvSpPr>
        <p:spPr bwMode="ltGray">
          <a:xfrm>
            <a:off x="-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538180873"/>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_Half_Page_Chart">
    <p:spTree>
      <p:nvGrpSpPr>
        <p:cNvPr id="1" name=""/>
        <p:cNvGrpSpPr/>
        <p:nvPr/>
      </p:nvGrpSpPr>
      <p:grpSpPr>
        <a:xfrm>
          <a:off x="0" y="0"/>
          <a:ext cx="0" cy="0"/>
          <a:chOff x="0" y="0"/>
          <a:chExt cx="0" cy="0"/>
        </a:xfrm>
      </p:grpSpPr>
      <p:sp>
        <p:nvSpPr>
          <p:cNvPr id="4" name="Rectangle 3"/>
          <p:cNvSpPr/>
          <p:nvPr userDrawn="1"/>
        </p:nvSpPr>
        <p:spPr>
          <a:xfrm>
            <a:off x="0" y="0"/>
            <a:ext cx="495886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6" name="Chart Placeholder 5"/>
          <p:cNvSpPr>
            <a:spLocks noGrp="1"/>
          </p:cNvSpPr>
          <p:nvPr>
            <p:ph type="chart" sz="quarter" idx="10"/>
          </p:nvPr>
        </p:nvSpPr>
        <p:spPr>
          <a:xfrm>
            <a:off x="5089525" y="503238"/>
            <a:ext cx="3559175" cy="4087812"/>
          </a:xfrm>
          <a:prstGeom prst="rect">
            <a:avLst/>
          </a:prstGeom>
        </p:spPr>
        <p:txBody>
          <a:bodyPr anchor="ctr" anchorCtr="0"/>
          <a:lstStyle>
            <a:lvl1pPr marL="0" indent="0" algn="ctr">
              <a:buNone/>
              <a:defRPr/>
            </a:lvl1pPr>
          </a:lstStyle>
          <a:p>
            <a:r>
              <a:rPr lang="en-US"/>
              <a:t>Click icon to add chart</a:t>
            </a:r>
          </a:p>
        </p:txBody>
      </p:sp>
      <p:sp>
        <p:nvSpPr>
          <p:cNvPr id="7" name="Rectangle 6">
            <a:extLst>
              <a:ext uri="{FF2B5EF4-FFF2-40B4-BE49-F238E27FC236}">
                <a16:creationId xmlns:a16="http://schemas.microsoft.com/office/drawing/2014/main" id="{EC5E743A-04DD-7A45-8602-6CD7AD467489}"/>
              </a:ext>
            </a:extLst>
          </p:cNvPr>
          <p:cNvSpPr>
            <a:spLocks noChangeArrowheads="1"/>
          </p:cNvSpPr>
          <p:nvPr userDrawn="1"/>
        </p:nvSpPr>
        <p:spPr bwMode="ltGray">
          <a:xfrm>
            <a:off x="-62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301836755"/>
      </p:ext>
    </p:extLst>
  </p:cSld>
  <p:clrMapOvr>
    <a:masterClrMapping/>
  </p:clrMapOvr>
  <p:extLst>
    <p:ext uri="{DCECCB84-F9BA-43D5-87BE-67443E8EF086}">
      <p15:sldGuideLst xmlns:p15="http://schemas.microsoft.com/office/powerpoint/2012/main">
        <p15:guide id="3" orient="horz" pos="2196" userDrawn="1">
          <p15:clr>
            <a:srgbClr val="FBAE40"/>
          </p15:clr>
        </p15:guide>
        <p15:guide id="4" pos="2675">
          <p15:clr>
            <a:srgbClr val="FBAE40"/>
          </p15:clr>
        </p15:guide>
        <p15:guide id="7" pos="320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9_Half_Page_Table">
    <p:spTree>
      <p:nvGrpSpPr>
        <p:cNvPr id="1" name=""/>
        <p:cNvGrpSpPr/>
        <p:nvPr/>
      </p:nvGrpSpPr>
      <p:grpSpPr>
        <a:xfrm>
          <a:off x="0" y="0"/>
          <a:ext cx="0" cy="0"/>
          <a:chOff x="0" y="0"/>
          <a:chExt cx="0" cy="0"/>
        </a:xfrm>
      </p:grpSpPr>
      <p:sp>
        <p:nvSpPr>
          <p:cNvPr id="4" name="Rectangle 3"/>
          <p:cNvSpPr/>
          <p:nvPr userDrawn="1"/>
        </p:nvSpPr>
        <p:spPr>
          <a:xfrm>
            <a:off x="0"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Table Placeholder 6"/>
          <p:cNvSpPr>
            <a:spLocks noGrp="1"/>
          </p:cNvSpPr>
          <p:nvPr>
            <p:ph type="tbl" sz="quarter" idx="10"/>
          </p:nvPr>
        </p:nvSpPr>
        <p:spPr>
          <a:xfrm>
            <a:off x="5089525" y="503238"/>
            <a:ext cx="3559175" cy="4087812"/>
          </a:xfrm>
          <a:prstGeom prst="rect">
            <a:avLst/>
          </a:prstGeom>
        </p:spPr>
        <p:txBody>
          <a:bodyPr anchor="ctr" anchorCtr="0"/>
          <a:lstStyle>
            <a:lvl1pPr marL="0" indent="0" algn="ctr">
              <a:buNone/>
              <a:defRPr/>
            </a:lvl1pPr>
          </a:lstStyle>
          <a:p>
            <a:r>
              <a:rPr lang="en-US"/>
              <a:t>Click icon to add table</a:t>
            </a:r>
          </a:p>
        </p:txBody>
      </p:sp>
      <p:sp>
        <p:nvSpPr>
          <p:cNvPr id="6" name="Rectangle 5">
            <a:extLst>
              <a:ext uri="{FF2B5EF4-FFF2-40B4-BE49-F238E27FC236}">
                <a16:creationId xmlns:a16="http://schemas.microsoft.com/office/drawing/2014/main" id="{C9BEB659-C44B-7A42-966C-A884797068BC}"/>
              </a:ext>
            </a:extLst>
          </p:cNvPr>
          <p:cNvSpPr>
            <a:spLocks noChangeArrowheads="1"/>
          </p:cNvSpPr>
          <p:nvPr userDrawn="1"/>
        </p:nvSpPr>
        <p:spPr bwMode="ltGray">
          <a:xfrm>
            <a:off x="-1"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991378711"/>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6">
          <p15:clr>
            <a:srgbClr val="FBAE40"/>
          </p15:clr>
        </p15:guide>
        <p15:guide id="4" pos="2675">
          <p15:clr>
            <a:srgbClr val="FBAE40"/>
          </p15:clr>
        </p15:guide>
        <p15:guide id="7" pos="320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accent3"/>
        </a:solidFill>
        <a:effectLst/>
      </p:bgPr>
    </p:bg>
    <p:spTree>
      <p:nvGrpSpPr>
        <p:cNvPr id="1" name=""/>
        <p:cNvGrpSpPr/>
        <p:nvPr/>
      </p:nvGrpSpPr>
      <p:grpSpPr>
        <a:xfrm>
          <a:off x="0" y="0"/>
          <a:ext cx="0" cy="0"/>
          <a:chOff x="0" y="0"/>
          <a:chExt cx="0" cy="0"/>
        </a:xfrm>
      </p:grpSpPr>
      <p:sp>
        <p:nvSpPr>
          <p:cNvPr id="4" name="Rectangle 3"/>
          <p:cNvSpPr/>
          <p:nvPr userDrawn="1"/>
        </p:nvSpPr>
        <p:spPr>
          <a:xfrm>
            <a:off x="0" y="-12889"/>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6"/>
          <p:cNvSpPr>
            <a:spLocks noChangeAspect="1" noEditPoints="1"/>
          </p:cNvSpPr>
          <p:nvPr userDrawn="1"/>
        </p:nvSpPr>
        <p:spPr bwMode="auto">
          <a:xfrm>
            <a:off x="3762994" y="2129076"/>
            <a:ext cx="1618012" cy="859571"/>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6" name="Rectangle 5">
            <a:extLst>
              <a:ext uri="{FF2B5EF4-FFF2-40B4-BE49-F238E27FC236}">
                <a16:creationId xmlns:a16="http://schemas.microsoft.com/office/drawing/2014/main" id="{E4E7160B-5472-1E46-A5AE-40F2EC2807E2}"/>
              </a:ext>
            </a:extLst>
          </p:cNvPr>
          <p:cNvSpPr>
            <a:spLocks noChangeArrowheads="1"/>
          </p:cNvSpPr>
          <p:nvPr userDrawn="1"/>
        </p:nvSpPr>
        <p:spPr bwMode="ltGray">
          <a:xfrm>
            <a:off x="0" y="4976093"/>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958759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gue_Whit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a:t>Section Title Goes Here</a:t>
            </a:r>
            <a:endParaRPr lang="en-US"/>
          </a:p>
        </p:txBody>
      </p:sp>
      <p:sp>
        <p:nvSpPr>
          <p:cNvPr id="4" name="Rectangle 4">
            <a:extLst>
              <a:ext uri="{FF2B5EF4-FFF2-40B4-BE49-F238E27FC236}">
                <a16:creationId xmlns:a16="http://schemas.microsoft.com/office/drawing/2014/main" id="{33EFF3F4-E32F-5540-8FF9-B55DA6984D58}"/>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91677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bg1">
                    <a:lumMod val="75000"/>
                  </a:schemeClr>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bg1">
                    <a:lumMod val="75000"/>
                  </a:schemeClr>
                </a:solidFill>
                <a:latin typeface="+mj-lt"/>
                <a:cs typeface="CiscoSans Thin"/>
              </a:defRPr>
            </a:lvl1pPr>
          </a:lstStyle>
          <a:p>
            <a:r>
              <a:rPr lang="en-US"/>
              <a:t>Click to edit Master title style</a:t>
            </a:r>
          </a:p>
        </p:txBody>
      </p:sp>
      <p:sp>
        <p:nvSpPr>
          <p:cNvPr id="6" name="Rectangle 4">
            <a:extLst>
              <a:ext uri="{FF2B5EF4-FFF2-40B4-BE49-F238E27FC236}">
                <a16:creationId xmlns:a16="http://schemas.microsoft.com/office/drawing/2014/main" id="{D115E24B-C24B-3E48-80DC-F4AC66C753E8}"/>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099897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tx2"/>
                </a:solidFill>
                <a:latin typeface="+mj-lt"/>
                <a:cs typeface="CiscoSans Thin"/>
              </a:defRPr>
            </a:lvl1pPr>
          </a:lstStyle>
          <a:p>
            <a:r>
              <a:rPr lang="en-US"/>
              <a:t>Click to edit Master title style</a:t>
            </a:r>
          </a:p>
        </p:txBody>
      </p:sp>
      <p:sp>
        <p:nvSpPr>
          <p:cNvPr id="6" name="Rectangle 4">
            <a:extLst>
              <a:ext uri="{FF2B5EF4-FFF2-40B4-BE49-F238E27FC236}">
                <a16:creationId xmlns:a16="http://schemas.microsoft.com/office/drawing/2014/main" id="{E6A17DC0-A74D-9942-8305-0A739DEAE6C7}"/>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619484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Full Bleed Photo With Tex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5143500"/>
          </a:xfrm>
          <a:prstGeom prst="rect">
            <a:avLst/>
          </a:prstGeom>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a:t>Click icon to add picture</a:t>
            </a:r>
          </a:p>
        </p:txBody>
      </p:sp>
      <p:sp>
        <p:nvSpPr>
          <p:cNvPr id="6" name="Text Placeholder 2"/>
          <p:cNvSpPr>
            <a:spLocks noGrp="1"/>
          </p:cNvSpPr>
          <p:nvPr>
            <p:ph type="body" sz="quarter" idx="11"/>
          </p:nvPr>
        </p:nvSpPr>
        <p:spPr bwMode="auto">
          <a:xfrm>
            <a:off x="500063" y="3895662"/>
            <a:ext cx="8139112" cy="556563"/>
          </a:xfrm>
          <a:prstGeom prst="rect">
            <a:avLst/>
          </a:prstGeom>
          <a:noFill/>
        </p:spPr>
        <p:txBody>
          <a:bodyPr wrap="square" lIns="182880" tIns="91440" rIns="182880" bIns="91440" numCol="1" anchor="ctr" anchorCtr="0" compatLnSpc="1">
            <a:prstTxWarp prst="textNoShape">
              <a:avLst/>
            </a:prstTxWarp>
            <a:spAutoFit/>
          </a:bodyPr>
          <a:lstStyle>
            <a:lvl1pPr marL="0" indent="0" algn="ctr">
              <a:lnSpc>
                <a:spcPts val="2900"/>
              </a:lnSpc>
              <a:spcBef>
                <a:spcPts val="0"/>
              </a:spcBef>
              <a:buNone/>
              <a:defRPr sz="2400" i="0">
                <a:solidFill>
                  <a:schemeClr val="bg1"/>
                </a:solidFill>
              </a:defRPr>
            </a:lvl1pPr>
          </a:lstStyle>
          <a:p>
            <a:pPr lvl="0"/>
            <a:r>
              <a:rPr lang="en-US"/>
              <a:t>Click to edit Master text styles</a:t>
            </a:r>
          </a:p>
        </p:txBody>
      </p:sp>
      <p:sp>
        <p:nvSpPr>
          <p:cNvPr id="4" name="Rectangle 4">
            <a:extLst>
              <a:ext uri="{FF2B5EF4-FFF2-40B4-BE49-F238E27FC236}">
                <a16:creationId xmlns:a16="http://schemas.microsoft.com/office/drawing/2014/main" id="{C98A6EB0-2A94-3C47-BCDA-9D60A9ADA761}"/>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630564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Half Page Photo With Text">
    <p:bg>
      <p:bgPr>
        <a:solidFill>
          <a:schemeClr val="bg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9301163" cy="2843212"/>
          </a:xfrm>
          <a:prstGeom prst="rect">
            <a:avLst/>
          </a:prstGeom>
          <a:solidFill>
            <a:schemeClr val="bg2"/>
          </a:solidFill>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a:t>Click icon to add picture</a:t>
            </a:r>
          </a:p>
        </p:txBody>
      </p:sp>
      <p:sp>
        <p:nvSpPr>
          <p:cNvPr id="4" name="Text Placeholder 3"/>
          <p:cNvSpPr>
            <a:spLocks noGrp="1"/>
          </p:cNvSpPr>
          <p:nvPr>
            <p:ph type="body" sz="quarter" idx="11"/>
          </p:nvPr>
        </p:nvSpPr>
        <p:spPr>
          <a:xfrm>
            <a:off x="448785" y="3054518"/>
            <a:ext cx="8364236" cy="564257"/>
          </a:xfrm>
          <a:prstGeom prst="rect">
            <a:avLst/>
          </a:prstGeom>
        </p:spPr>
        <p:txBody>
          <a:bodyPr vert="horz" wrap="square">
            <a:spAutoFit/>
          </a:bodyPr>
          <a:lstStyle>
            <a:lvl1pPr marL="0" indent="0">
              <a:buNone/>
              <a:defRPr sz="3200" baseline="0">
                <a:solidFill>
                  <a:schemeClr val="tx2"/>
                </a:solidFill>
                <a:latin typeface="+mj-lt"/>
              </a:defRPr>
            </a:lvl1pPr>
          </a:lstStyle>
          <a:p>
            <a:pPr lvl="0"/>
            <a:r>
              <a:rPr lang="en-US"/>
              <a:t>Click to edit Master text styles</a:t>
            </a:r>
          </a:p>
        </p:txBody>
      </p:sp>
    </p:spTree>
    <p:extLst>
      <p:ext uri="{BB962C8B-B14F-4D97-AF65-F5344CB8AC3E}">
        <p14:creationId xmlns:p14="http://schemas.microsoft.com/office/powerpoint/2010/main" val="131557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7348" cy="5143500"/>
          </a:xfrm>
          <a:prstGeom prst="rect">
            <a:avLst/>
          </a:prstGeom>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a:t>Click icon to add picture</a:t>
            </a:r>
          </a:p>
        </p:txBody>
      </p:sp>
      <p:sp>
        <p:nvSpPr>
          <p:cNvPr id="4" name="Rectangle 4">
            <a:extLst>
              <a:ext uri="{FF2B5EF4-FFF2-40B4-BE49-F238E27FC236}">
                <a16:creationId xmlns:a16="http://schemas.microsoft.com/office/drawing/2014/main" id="{6B3CAD42-8E73-4340-98D1-73F15D95F0C7}"/>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230052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Full bleed photo">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0932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sp>
        <p:nvSpPr>
          <p:cNvPr id="5" name="Rectangle 4"/>
          <p:cNvSpPr>
            <a:spLocks noChangeArrowheads="1"/>
          </p:cNvSpPr>
          <p:nvPr userDrawn="1"/>
        </p:nvSpPr>
        <p:spPr bwMode="ltGray">
          <a:xfrm>
            <a:off x="0" y="4964425"/>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
        <p:nvSpPr>
          <p:cNvPr id="3" name="Picture Placeholder 2"/>
          <p:cNvSpPr>
            <a:spLocks noGrp="1"/>
          </p:cNvSpPr>
          <p:nvPr>
            <p:ph type="pic" sz="quarter" idx="10"/>
          </p:nvPr>
        </p:nvSpPr>
        <p:spPr>
          <a:xfrm>
            <a:off x="308012" y="240631"/>
            <a:ext cx="8480388" cy="4266646"/>
          </a:xfrm>
          <a:prstGeom prst="rect">
            <a:avLst/>
          </a:prstGeom>
          <a:solidFill>
            <a:schemeClr val="bg2"/>
          </a:solidFill>
        </p:spPr>
        <p:txBody>
          <a:bodyPr vert="horz" lIns="91424" tIns="45712" rIns="91424" bIns="45712"/>
          <a:lstStyle>
            <a:lvl1pPr marL="0" indent="0" algn="ctr">
              <a:buNone/>
              <a:defRPr sz="1500" baseline="0">
                <a:solidFill>
                  <a:schemeClr val="tx1"/>
                </a:solidFill>
                <a:latin typeface="+mj-lt"/>
                <a:cs typeface="CiscoSans ExtraLight"/>
              </a:defRPr>
            </a:lvl1pPr>
          </a:lstStyle>
          <a:p>
            <a:pPr lvl="0"/>
            <a:r>
              <a:rPr lang="en-US" noProof="0"/>
              <a:t>Click icon to add picture</a:t>
            </a:r>
          </a:p>
        </p:txBody>
      </p:sp>
    </p:spTree>
    <p:extLst>
      <p:ext uri="{BB962C8B-B14F-4D97-AF65-F5344CB8AC3E}">
        <p14:creationId xmlns:p14="http://schemas.microsoft.com/office/powerpoint/2010/main" val="1714079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p>
            <a:pPr lvl="0"/>
            <a:r>
              <a:rPr lang="en-GB"/>
              <a:t>Title Goes Here</a:t>
            </a:r>
          </a:p>
        </p:txBody>
      </p:sp>
      <p:sp>
        <p:nvSpPr>
          <p:cNvPr id="13" name="Rectangle 4"/>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cSld>
  <p:clrMap bg1="lt1" tx1="dk1" bg2="lt2" tx2="dk2" accent1="accent1" accent2="accent2" accent3="accent3" accent4="accent4" accent5="accent5" accent6="accent6" hlink="hlink" folHlink="folHlink"/>
  <p:sldLayoutIdLst>
    <p:sldLayoutId id="2147483874" r:id="rId1"/>
    <p:sldLayoutId id="2147483876" r:id="rId2"/>
    <p:sldLayoutId id="2147484013" r:id="rId3"/>
    <p:sldLayoutId id="2147483982" r:id="rId4"/>
    <p:sldLayoutId id="2147484014" r:id="rId5"/>
    <p:sldLayoutId id="2147483978" r:id="rId6"/>
    <p:sldLayoutId id="2147483979" r:id="rId7"/>
    <p:sldLayoutId id="2147483980" r:id="rId8"/>
    <p:sldLayoutId id="2147483981" r:id="rId9"/>
    <p:sldLayoutId id="2147483879" r:id="rId10"/>
    <p:sldLayoutId id="2147483976" r:id="rId11"/>
    <p:sldLayoutId id="2147483885" r:id="rId12"/>
    <p:sldLayoutId id="2147484011" r:id="rId13"/>
    <p:sldLayoutId id="2147483985" r:id="rId14"/>
    <p:sldLayoutId id="2147483986" r:id="rId15"/>
    <p:sldLayoutId id="2147484012" r:id="rId16"/>
    <p:sldLayoutId id="2147483969" r:id="rId17"/>
    <p:sldLayoutId id="2147483968" r:id="rId18"/>
    <p:sldLayoutId id="2147483973" r:id="rId19"/>
    <p:sldLayoutId id="2147483967" r:id="rId20"/>
    <p:sldLayoutId id="2147483970" r:id="rId21"/>
    <p:sldLayoutId id="2147483987" r:id="rId22"/>
    <p:sldLayoutId id="2147483983" r:id="rId23"/>
    <p:sldLayoutId id="2147483971" r:id="rId24"/>
    <p:sldLayoutId id="2147483972" r:id="rId25"/>
    <p:sldLayoutId id="2147483897" r:id="rId26"/>
  </p:sldLayoutIdLst>
  <p:txStyles>
    <p:titleStyle>
      <a:lvl1pPr algn="l" defTabSz="684213" rtl="0" eaLnBrk="1" fontAlgn="base" hangingPunct="1">
        <a:lnSpc>
          <a:spcPct val="80000"/>
        </a:lnSpc>
        <a:spcBef>
          <a:spcPct val="0"/>
        </a:spcBef>
        <a:spcAft>
          <a:spcPct val="0"/>
        </a:spcAft>
        <a:defRPr lang="en-US" sz="2800" b="0" i="0" u="none" kern="1200" dirty="0">
          <a:solidFill>
            <a:schemeClr val="tx2"/>
          </a:solidFill>
          <a:latin typeface="+mj-lt"/>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92" userDrawn="1">
          <p15:clr>
            <a:srgbClr val="F26B43"/>
          </p15:clr>
        </p15:guide>
        <p15:guide id="2" pos="336" userDrawn="1">
          <p15:clr>
            <a:srgbClr val="F26B43"/>
          </p15:clr>
        </p15:guide>
        <p15:guide id="3" pos="5448" userDrawn="1">
          <p15:clr>
            <a:srgbClr val="F26B43"/>
          </p15:clr>
        </p15:guide>
        <p15:guide id="4" orient="horz" pos="757" userDrawn="1">
          <p15:clr>
            <a:srgbClr val="F26B43"/>
          </p15:clr>
        </p15:guide>
        <p15:guide id="5" orient="horz" pos="335" userDrawn="1">
          <p15:clr>
            <a:srgbClr val="F26B43"/>
          </p15:clr>
        </p15:guide>
        <p15:guide id="6" pos="2876" userDrawn="1">
          <p15:clr>
            <a:srgbClr val="F26B43"/>
          </p15:clr>
        </p15:guide>
        <p15:guide id="7" orient="horz" pos="1043"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s://cep.cloudapps.cisco.com/case" TargetMode="External"/><Relationship Id="rId2" Type="http://schemas.openxmlformats.org/officeDocument/2006/relationships/hyperlink" Target="https://gve-devnet.cisco.com/" TargetMode="External"/><Relationship Id="rId1" Type="http://schemas.openxmlformats.org/officeDocument/2006/relationships/slideLayout" Target="../slideLayouts/slideLayout24.xml"/><Relationship Id="rId4"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342242" y="4141445"/>
            <a:ext cx="8296421" cy="288131"/>
          </a:xfrm>
        </p:spPr>
        <p:txBody>
          <a:bodyPr/>
          <a:lstStyle/>
          <a:p>
            <a:r>
              <a:rPr lang="en-US" sz="1200" dirty="0" err="1"/>
              <a:t>Stien</a:t>
            </a:r>
            <a:r>
              <a:rPr lang="en-US" sz="1200" dirty="0"/>
              <a:t> </a:t>
            </a:r>
            <a:r>
              <a:rPr lang="en-US" sz="1200" dirty="0" err="1"/>
              <a:t>Vanderhallen</a:t>
            </a:r>
            <a:endParaRPr lang="en-US" sz="1200" dirty="0"/>
          </a:p>
        </p:txBody>
      </p:sp>
      <p:sp>
        <p:nvSpPr>
          <p:cNvPr id="3" name="Text Placeholder 2"/>
          <p:cNvSpPr>
            <a:spLocks noGrp="1"/>
          </p:cNvSpPr>
          <p:nvPr>
            <p:ph type="body" sz="quarter" idx="11"/>
          </p:nvPr>
        </p:nvSpPr>
        <p:spPr>
          <a:xfrm>
            <a:off x="335244" y="4354660"/>
            <a:ext cx="8296421" cy="288131"/>
          </a:xfrm>
        </p:spPr>
        <p:txBody>
          <a:bodyPr/>
          <a:lstStyle/>
          <a:p>
            <a:r>
              <a:rPr lang="en-US" sz="1200" dirty="0"/>
              <a:t>Technical Solutions Specialist</a:t>
            </a:r>
          </a:p>
        </p:txBody>
      </p:sp>
      <p:sp>
        <p:nvSpPr>
          <p:cNvPr id="4" name="Text Placeholder 3"/>
          <p:cNvSpPr>
            <a:spLocks noGrp="1"/>
          </p:cNvSpPr>
          <p:nvPr>
            <p:ph type="body" sz="quarter" idx="12"/>
          </p:nvPr>
        </p:nvSpPr>
        <p:spPr>
          <a:xfrm>
            <a:off x="328246" y="4567874"/>
            <a:ext cx="6059773" cy="288131"/>
          </a:xfrm>
        </p:spPr>
        <p:txBody>
          <a:bodyPr/>
          <a:lstStyle/>
          <a:p>
            <a:r>
              <a:rPr lang="en-US" sz="1200" dirty="0"/>
              <a:t>April 2022</a:t>
            </a:r>
          </a:p>
        </p:txBody>
      </p:sp>
      <p:sp>
        <p:nvSpPr>
          <p:cNvPr id="6" name="Title 5"/>
          <p:cNvSpPr>
            <a:spLocks noGrp="1"/>
          </p:cNvSpPr>
          <p:nvPr>
            <p:ph type="ctrTitle"/>
          </p:nvPr>
        </p:nvSpPr>
        <p:spPr>
          <a:xfrm>
            <a:off x="335244" y="1580186"/>
            <a:ext cx="8340152" cy="644730"/>
          </a:xfrm>
        </p:spPr>
        <p:txBody>
          <a:bodyPr/>
          <a:lstStyle/>
          <a:p>
            <a:r>
              <a:rPr lang="en-US" dirty="0" err="1"/>
              <a:t>IOx</a:t>
            </a:r>
            <a:r>
              <a:rPr lang="en-US" dirty="0"/>
              <a:t> GPS Data Publishing App for IR1800 IoT Routing Platform</a:t>
            </a:r>
          </a:p>
        </p:txBody>
      </p:sp>
      <p:sp>
        <p:nvSpPr>
          <p:cNvPr id="7" name="Text Placeholder 3">
            <a:extLst>
              <a:ext uri="{FF2B5EF4-FFF2-40B4-BE49-F238E27FC236}">
                <a16:creationId xmlns:a16="http://schemas.microsoft.com/office/drawing/2014/main" id="{FD0D9917-101A-934B-A723-2CBFE374C428}"/>
              </a:ext>
            </a:extLst>
          </p:cNvPr>
          <p:cNvSpPr txBox="1">
            <a:spLocks/>
          </p:cNvSpPr>
          <p:nvPr/>
        </p:nvSpPr>
        <p:spPr>
          <a:xfrm>
            <a:off x="302234" y="2293291"/>
            <a:ext cx="8777917" cy="1805331"/>
          </a:xfrm>
          <a:prstGeom prst="rect">
            <a:avLst/>
          </a:prstGeom>
        </p:spPr>
        <p:txBody>
          <a:bodyPr lIns="91420" tIns="45710" rIns="91420" bIns="45710"/>
          <a:lstStyle>
            <a:lvl1pPr marL="0" indent="0" algn="l" defTabSz="684213" rtl="0" eaLnBrk="1" fontAlgn="base" hangingPunct="1">
              <a:lnSpc>
                <a:spcPct val="95000"/>
              </a:lnSpc>
              <a:spcBef>
                <a:spcPts val="1075"/>
              </a:spcBef>
              <a:spcAft>
                <a:spcPct val="0"/>
              </a:spcAft>
              <a:buClr>
                <a:schemeClr val="tx2"/>
              </a:buClr>
              <a:buSzPct val="90000"/>
              <a:buFontTx/>
              <a:buNone/>
              <a:defRPr lang="en-US" sz="1600" b="0" i="0" kern="1200" dirty="0" smtClean="0">
                <a:solidFill>
                  <a:schemeClr val="bg1"/>
                </a:solidFill>
                <a:latin typeface="+mn-lt"/>
                <a:ea typeface="+mn-ea"/>
                <a:cs typeface="CiscoSansTT ExtraLight"/>
              </a:defRPr>
            </a:lvl1pPr>
            <a:lvl2pPr marL="358775" indent="-215900" algn="l" defTabSz="684213" rtl="0" eaLnBrk="1" fontAlgn="base" hangingPunct="1">
              <a:lnSpc>
                <a:spcPct val="95000"/>
              </a:lnSpc>
              <a:spcBef>
                <a:spcPts val="600"/>
              </a:spcBef>
              <a:spcAft>
                <a:spcPct val="0"/>
              </a:spcAft>
              <a:buClr>
                <a:schemeClr val="tx2"/>
              </a:buClr>
              <a:buFontTx/>
              <a:buNone/>
              <a:defRPr lang="en-US" sz="1500" kern="1200" dirty="0" smtClean="0">
                <a:solidFill>
                  <a:schemeClr val="bg1"/>
                </a:solidFill>
                <a:latin typeface="+mj-lt"/>
                <a:ea typeface="+mn-ea"/>
                <a:cs typeface="+mn-cs"/>
              </a:defRPr>
            </a:lvl2pPr>
            <a:lvl3pPr marL="431800" indent="-169863" algn="l" defTabSz="684213" rtl="0" eaLnBrk="1" fontAlgn="base" hangingPunct="1">
              <a:lnSpc>
                <a:spcPct val="95000"/>
              </a:lnSpc>
              <a:spcBef>
                <a:spcPts val="625"/>
              </a:spcBef>
              <a:spcAft>
                <a:spcPct val="0"/>
              </a:spcAft>
              <a:buFontTx/>
              <a:buNone/>
              <a:defRPr lang="en-US" sz="1500" kern="1200" dirty="0" smtClean="0">
                <a:solidFill>
                  <a:schemeClr val="bg1"/>
                </a:solidFill>
                <a:latin typeface="+mj-lt"/>
                <a:ea typeface="+mn-ea"/>
                <a:cs typeface="+mn-cs"/>
              </a:defRPr>
            </a:lvl3pPr>
            <a:lvl4pPr marL="503238" indent="-169863" algn="l" defTabSz="684213" rtl="0" eaLnBrk="1" fontAlgn="base" hangingPunct="1">
              <a:lnSpc>
                <a:spcPct val="95000"/>
              </a:lnSpc>
              <a:spcBef>
                <a:spcPts val="625"/>
              </a:spcBef>
              <a:spcAft>
                <a:spcPct val="0"/>
              </a:spcAft>
              <a:buFontTx/>
              <a:buNone/>
              <a:defRPr lang="en-US" sz="1500" kern="1200" dirty="0" smtClean="0">
                <a:solidFill>
                  <a:schemeClr val="bg1"/>
                </a:solidFill>
                <a:latin typeface="+mj-lt"/>
                <a:ea typeface="+mn-ea"/>
                <a:cs typeface="+mn-cs"/>
              </a:defRPr>
            </a:lvl4pPr>
            <a:lvl5pPr marL="574675" indent="-169863" algn="l" defTabSz="684213" rtl="0" eaLnBrk="1" fontAlgn="base" hangingPunct="1">
              <a:lnSpc>
                <a:spcPct val="95000"/>
              </a:lnSpc>
              <a:spcBef>
                <a:spcPts val="625"/>
              </a:spcBef>
              <a:spcAft>
                <a:spcPct val="0"/>
              </a:spcAft>
              <a:buFontTx/>
              <a:buNone/>
              <a:defRPr lang="en-US" sz="1500" kern="1200" dirty="0" smtClean="0">
                <a:solidFill>
                  <a:schemeClr val="bg1"/>
                </a:solidFill>
                <a:latin typeface="+mj-lt"/>
                <a:ea typeface="+mn-ea"/>
                <a:cs typeface="+mn-c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sz="1100" dirty="0"/>
              <a:t>Global Sales Segment : Global Service Provider/ Global Enterprise/Global Public Sector/Global Commercial and Small </a:t>
            </a:r>
          </a:p>
          <a:p>
            <a:r>
              <a:rPr lang="en-US" sz="1100" dirty="0"/>
              <a:t>Industries : Cities and Communities/Education/Financial Services/Government/Health Care/Manufacturing/Oil and Gas/Retail/Transportation/Utilities</a:t>
            </a:r>
          </a:p>
          <a:p>
            <a:r>
              <a:rPr lang="en-US" sz="1100" dirty="0" err="1"/>
              <a:t>LoB</a:t>
            </a:r>
            <a:r>
              <a:rPr lang="en-US" sz="1100" dirty="0"/>
              <a:t> : Operations Automation/Operation Analytics</a:t>
            </a:r>
          </a:p>
          <a:p>
            <a:r>
              <a:rPr lang="en-US" sz="1100" dirty="0"/>
              <a:t>Architectural Plays : Enterprise</a:t>
            </a:r>
          </a:p>
          <a:p>
            <a:r>
              <a:rPr lang="en-US" sz="1100" dirty="0"/>
              <a:t>Sales Plays : Modernize the Workforce Experience for Enterprise/Transform Customer Experience/Manage the Application Experience/Other</a:t>
            </a:r>
            <a:endParaRPr lang="en-US" sz="1200" dirty="0"/>
          </a:p>
        </p:txBody>
      </p:sp>
      <p:sp>
        <p:nvSpPr>
          <p:cNvPr id="10" name="Text Placeholder 4">
            <a:extLst>
              <a:ext uri="{FF2B5EF4-FFF2-40B4-BE49-F238E27FC236}">
                <a16:creationId xmlns:a16="http://schemas.microsoft.com/office/drawing/2014/main" id="{4C21B5BF-2A4B-3742-9614-BBBF72A5FC91}"/>
              </a:ext>
            </a:extLst>
          </p:cNvPr>
          <p:cNvSpPr txBox="1">
            <a:spLocks/>
          </p:cNvSpPr>
          <p:nvPr/>
        </p:nvSpPr>
        <p:spPr>
          <a:xfrm>
            <a:off x="7753815" y="1067971"/>
            <a:ext cx="1326336" cy="299001"/>
          </a:xfrm>
          <a:prstGeom prst="rect">
            <a:avLst/>
          </a:prstGeom>
        </p:spPr>
        <p:txBody>
          <a:bodyPr lIns="91420" tIns="45710" rIns="91420" bIns="45710"/>
          <a:lstStyle>
            <a:lvl1pPr marL="0" indent="0" algn="l" defTabSz="684213" rtl="0" eaLnBrk="1" fontAlgn="base" hangingPunct="1">
              <a:lnSpc>
                <a:spcPct val="95000"/>
              </a:lnSpc>
              <a:spcBef>
                <a:spcPts val="1075"/>
              </a:spcBef>
              <a:spcAft>
                <a:spcPct val="0"/>
              </a:spcAft>
              <a:buClr>
                <a:schemeClr val="tx2"/>
              </a:buClr>
              <a:buSzPct val="90000"/>
              <a:buFont typeface="Arial" panose="020B0604020202020204" pitchFamily="34" charset="0"/>
              <a:buNone/>
              <a:defRPr lang="en-US" sz="2200" b="0" i="0" kern="1200" baseline="0">
                <a:solidFill>
                  <a:schemeClr val="bg1"/>
                </a:solidFill>
                <a:latin typeface="+mj-lt"/>
                <a:ea typeface="ＭＳ Ｐゴシック" charset="0"/>
                <a:cs typeface="CiscoSansTT ExtraLight"/>
              </a:defRPr>
            </a:lvl1pPr>
            <a:lvl2pPr marL="304781" indent="0" algn="l" defTabSz="684213" rtl="0" eaLnBrk="1" fontAlgn="base" hangingPunct="1">
              <a:lnSpc>
                <a:spcPct val="95000"/>
              </a:lnSpc>
              <a:spcBef>
                <a:spcPts val="600"/>
              </a:spcBef>
              <a:spcAft>
                <a:spcPct val="0"/>
              </a:spcAft>
              <a:buClr>
                <a:schemeClr val="tx2"/>
              </a:buClr>
              <a:buFont typeface="Arial" charset="0"/>
              <a:buNone/>
              <a:defRPr lang="en-US" sz="1400" kern="1200">
                <a:solidFill>
                  <a:schemeClr val="tx1"/>
                </a:solidFill>
                <a:latin typeface="+mn-lt"/>
                <a:ea typeface="ＭＳ Ｐゴシック" charset="0"/>
                <a:cs typeface="CiscoSans"/>
              </a:defRPr>
            </a:lvl2pPr>
            <a:lvl3pPr marL="427401" indent="0" algn="l" defTabSz="684213" rtl="0" eaLnBrk="1" fontAlgn="base" hangingPunct="1">
              <a:lnSpc>
                <a:spcPct val="95000"/>
              </a:lnSpc>
              <a:spcBef>
                <a:spcPts val="625"/>
              </a:spcBef>
              <a:spcAft>
                <a:spcPct val="0"/>
              </a:spcAft>
              <a:buFont typeface="Arial" charset="0"/>
              <a:buNone/>
              <a:defRPr lang="en-US" sz="1200" kern="1200">
                <a:solidFill>
                  <a:schemeClr val="tx1"/>
                </a:solidFill>
                <a:latin typeface="+mn-lt"/>
                <a:ea typeface="ＭＳ Ｐゴシック" charset="0"/>
                <a:cs typeface="CiscoSans"/>
              </a:defRPr>
            </a:lvl3pPr>
            <a:lvl4pPr marL="516694" indent="0" algn="l" defTabSz="684213" rtl="0" eaLnBrk="1" fontAlgn="base" hangingPunct="1">
              <a:lnSpc>
                <a:spcPct val="95000"/>
              </a:lnSpc>
              <a:spcBef>
                <a:spcPts val="625"/>
              </a:spcBef>
              <a:spcAft>
                <a:spcPct val="0"/>
              </a:spcAft>
              <a:buFont typeface="Arial" charset="0"/>
              <a:buNone/>
              <a:defRPr lang="en-US" sz="1100" kern="1200">
                <a:solidFill>
                  <a:schemeClr val="tx1"/>
                </a:solidFill>
                <a:latin typeface="+mn-lt"/>
                <a:ea typeface="ＭＳ Ｐゴシック" charset="0"/>
                <a:cs typeface="CiscoSans"/>
              </a:defRPr>
            </a:lvl4pPr>
            <a:lvl5pPr marL="601221" indent="0" algn="l" defTabSz="684213" rtl="0" eaLnBrk="1" fontAlgn="base" hangingPunct="1">
              <a:lnSpc>
                <a:spcPct val="95000"/>
              </a:lnSpc>
              <a:spcBef>
                <a:spcPts val="625"/>
              </a:spcBef>
              <a:spcAft>
                <a:spcPct val="0"/>
              </a:spcAft>
              <a:buFont typeface="Arial" charset="0"/>
              <a:buNone/>
              <a:defRPr lang="en-US" sz="1100" kern="120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lgn="r"/>
            <a:r>
              <a:rPr lang="en-US" sz="1400"/>
              <a:t>GVE </a:t>
            </a:r>
            <a:r>
              <a:rPr lang="en-US" sz="1400" err="1"/>
              <a:t>DevNet</a:t>
            </a:r>
            <a:r>
              <a:rPr lang="en-US" sz="1400"/>
              <a:t> </a:t>
            </a:r>
          </a:p>
        </p:txBody>
      </p:sp>
      <p:pic>
        <p:nvPicPr>
          <p:cNvPr id="8" name="Picture 7" descr="A picture containing table, white, cake, plate&#10;&#10;Description automatically generated">
            <a:extLst>
              <a:ext uri="{FF2B5EF4-FFF2-40B4-BE49-F238E27FC236}">
                <a16:creationId xmlns:a16="http://schemas.microsoft.com/office/drawing/2014/main" id="{06BB44E2-191F-2C42-BA39-C0F334AE0803}"/>
              </a:ext>
            </a:extLst>
          </p:cNvPr>
          <p:cNvPicPr>
            <a:picLocks noChangeAspect="1"/>
          </p:cNvPicPr>
          <p:nvPr/>
        </p:nvPicPr>
        <p:blipFill>
          <a:blip r:embed="rId3"/>
          <a:stretch>
            <a:fillRect/>
          </a:stretch>
        </p:blipFill>
        <p:spPr>
          <a:xfrm>
            <a:off x="8061507" y="100533"/>
            <a:ext cx="838076" cy="882185"/>
          </a:xfrm>
          <a:prstGeom prst="rect">
            <a:avLst/>
          </a:prstGeom>
        </p:spPr>
      </p:pic>
    </p:spTree>
    <p:extLst>
      <p:ext uri="{BB962C8B-B14F-4D97-AF65-F5344CB8AC3E}">
        <p14:creationId xmlns:p14="http://schemas.microsoft.com/office/powerpoint/2010/main" val="849761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grass, sky, outdoor, mountain&#10;&#10;Description automatically generated">
            <a:extLst>
              <a:ext uri="{FF2B5EF4-FFF2-40B4-BE49-F238E27FC236}">
                <a16:creationId xmlns:a16="http://schemas.microsoft.com/office/drawing/2014/main" id="{AA527F70-7657-D644-B78B-67F7C9B83496}"/>
              </a:ext>
            </a:extLst>
          </p:cNvPr>
          <p:cNvPicPr>
            <a:picLocks noChangeAspect="1"/>
          </p:cNvPicPr>
          <p:nvPr/>
        </p:nvPicPr>
        <p:blipFill>
          <a:blip r:embed="rId3"/>
          <a:stretch>
            <a:fillRect/>
          </a:stretch>
        </p:blipFill>
        <p:spPr>
          <a:xfrm>
            <a:off x="0" y="0"/>
            <a:ext cx="9144000" cy="7315200"/>
          </a:xfrm>
          <a:prstGeom prst="rect">
            <a:avLst/>
          </a:prstGeom>
        </p:spPr>
      </p:pic>
      <p:sp>
        <p:nvSpPr>
          <p:cNvPr id="5" name="Rounded Rectangle 4">
            <a:extLst>
              <a:ext uri="{FF2B5EF4-FFF2-40B4-BE49-F238E27FC236}">
                <a16:creationId xmlns:a16="http://schemas.microsoft.com/office/drawing/2014/main" id="{8F8EE014-ABE9-E24A-9DE7-EAC20885511F}"/>
              </a:ext>
            </a:extLst>
          </p:cNvPr>
          <p:cNvSpPr/>
          <p:nvPr/>
        </p:nvSpPr>
        <p:spPr>
          <a:xfrm rot="5400000">
            <a:off x="1365957" y="2625684"/>
            <a:ext cx="554980" cy="356941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s-ES_tradnl" sz="1400" i="0" u="none" strike="noStrike" kern="1200" cap="none" spc="0" normalizeH="0" baseline="0" noProof="0">
              <a:ln>
                <a:noFill/>
              </a:ln>
              <a:solidFill>
                <a:schemeClr val="bg1"/>
              </a:solidFill>
              <a:effectLst/>
              <a:uLnTx/>
              <a:uFillTx/>
              <a:ea typeface="+mn-ea"/>
              <a:cs typeface="+mn-cs"/>
            </a:endParaRPr>
          </a:p>
        </p:txBody>
      </p:sp>
      <p:sp>
        <p:nvSpPr>
          <p:cNvPr id="6" name="TextBox 5">
            <a:extLst>
              <a:ext uri="{FF2B5EF4-FFF2-40B4-BE49-F238E27FC236}">
                <a16:creationId xmlns:a16="http://schemas.microsoft.com/office/drawing/2014/main" id="{209B979B-8A4C-EC43-B195-7172938268B4}"/>
              </a:ext>
            </a:extLst>
          </p:cNvPr>
          <p:cNvSpPr txBox="1"/>
          <p:nvPr/>
        </p:nvSpPr>
        <p:spPr>
          <a:xfrm>
            <a:off x="229649" y="4179919"/>
            <a:ext cx="3025188" cy="830997"/>
          </a:xfrm>
          <a:prstGeom prst="rect">
            <a:avLst/>
          </a:prstGeom>
          <a:noFill/>
        </p:spPr>
        <p:txBody>
          <a:bodyPr wrap="none" rtlCol="0">
            <a:spAutoFit/>
          </a:bodyPr>
          <a:lstStyle/>
          <a:p>
            <a:pPr algn="ctr" defTabSz="914400" fontAlgn="auto">
              <a:spcBef>
                <a:spcPts val="0"/>
              </a:spcBef>
              <a:spcAft>
                <a:spcPts val="0"/>
              </a:spcAft>
              <a:defRPr/>
            </a:pPr>
            <a:r>
              <a:rPr lang="es-ES_tradnl" sz="2400" b="1" kern="0" dirty="0" err="1">
                <a:solidFill>
                  <a:srgbClr val="FFFFFF"/>
                </a:solidFill>
                <a:latin typeface="+mj-lt"/>
              </a:rPr>
              <a:t>Operations</a:t>
            </a:r>
            <a:r>
              <a:rPr lang="es-ES_tradnl" sz="2400" b="1" kern="0" dirty="0">
                <a:solidFill>
                  <a:srgbClr val="FFFFFF"/>
                </a:solidFill>
                <a:latin typeface="+mj-lt"/>
              </a:rPr>
              <a:t> </a:t>
            </a:r>
            <a:r>
              <a:rPr lang="es-ES_tradnl" sz="2400" b="1" kern="0" dirty="0" err="1">
                <a:solidFill>
                  <a:srgbClr val="FFFFFF"/>
                </a:solidFill>
                <a:latin typeface="+mj-lt"/>
              </a:rPr>
              <a:t>Analytics</a:t>
            </a:r>
            <a:r>
              <a:rPr lang="es-ES_tradnl" sz="2400" b="1" kern="0" dirty="0">
                <a:solidFill>
                  <a:srgbClr val="FFFFFF"/>
                </a:solidFill>
                <a:latin typeface="+mj-lt"/>
              </a:rPr>
              <a:t>
</a:t>
            </a:r>
          </a:p>
        </p:txBody>
      </p:sp>
      <p:sp>
        <p:nvSpPr>
          <p:cNvPr id="8" name="Rounded Rectangle 7">
            <a:extLst>
              <a:ext uri="{FF2B5EF4-FFF2-40B4-BE49-F238E27FC236}">
                <a16:creationId xmlns:a16="http://schemas.microsoft.com/office/drawing/2014/main" id="{D4AEEB63-4F98-1B4E-AD72-C88EF18B048A}"/>
              </a:ext>
            </a:extLst>
          </p:cNvPr>
          <p:cNvSpPr/>
          <p:nvPr/>
        </p:nvSpPr>
        <p:spPr>
          <a:xfrm rot="5400000">
            <a:off x="7383901" y="-1340416"/>
            <a:ext cx="554980" cy="356941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s-ES_tradnl" sz="1400" i="0" u="none" strike="noStrike" kern="1200" cap="none" spc="0" normalizeH="0" baseline="0" noProof="0">
              <a:ln>
                <a:noFill/>
              </a:ln>
              <a:solidFill>
                <a:schemeClr val="bg1"/>
              </a:solidFill>
              <a:effectLst/>
              <a:uLnTx/>
              <a:uFillTx/>
              <a:ea typeface="+mn-ea"/>
              <a:cs typeface="+mn-cs"/>
            </a:endParaRPr>
          </a:p>
        </p:txBody>
      </p:sp>
      <p:sp>
        <p:nvSpPr>
          <p:cNvPr id="9" name="TextBox 8">
            <a:extLst>
              <a:ext uri="{FF2B5EF4-FFF2-40B4-BE49-F238E27FC236}">
                <a16:creationId xmlns:a16="http://schemas.microsoft.com/office/drawing/2014/main" id="{E36B76EA-CC61-9644-8668-CD14157E729C}"/>
              </a:ext>
            </a:extLst>
          </p:cNvPr>
          <p:cNvSpPr txBox="1"/>
          <p:nvPr/>
        </p:nvSpPr>
        <p:spPr>
          <a:xfrm>
            <a:off x="6968141" y="213819"/>
            <a:ext cx="1584088" cy="461665"/>
          </a:xfrm>
          <a:prstGeom prst="rect">
            <a:avLst/>
          </a:prstGeom>
          <a:noFill/>
        </p:spPr>
        <p:txBody>
          <a:bodyPr wrap="none" rtlCol="0">
            <a:spAutoFit/>
          </a:bodyPr>
          <a:lstStyle/>
          <a:p>
            <a:pPr algn="ctr" defTabSz="914400" fontAlgn="auto">
              <a:spcBef>
                <a:spcPts val="0"/>
              </a:spcBef>
              <a:spcAft>
                <a:spcPts val="0"/>
              </a:spcAft>
              <a:defRPr/>
            </a:pPr>
            <a:r>
              <a:rPr lang="es-ES_tradnl" sz="2400" b="1" kern="0" dirty="0">
                <a:solidFill>
                  <a:srgbClr val="FFFFFF"/>
                </a:solidFill>
                <a:latin typeface="+mj-lt"/>
              </a:rPr>
              <a:t>Enterprise</a:t>
            </a:r>
          </a:p>
        </p:txBody>
      </p:sp>
      <p:sp>
        <p:nvSpPr>
          <p:cNvPr id="13" name="TextBox 12">
            <a:extLst>
              <a:ext uri="{FF2B5EF4-FFF2-40B4-BE49-F238E27FC236}">
                <a16:creationId xmlns:a16="http://schemas.microsoft.com/office/drawing/2014/main" id="{240416D4-2C85-6C43-B7B6-645010EC7817}"/>
              </a:ext>
            </a:extLst>
          </p:cNvPr>
          <p:cNvSpPr txBox="1"/>
          <p:nvPr/>
        </p:nvSpPr>
        <p:spPr>
          <a:xfrm>
            <a:off x="732971" y="4796971"/>
            <a:ext cx="184731" cy="369332"/>
          </a:xfrm>
          <a:prstGeom prst="rect">
            <a:avLst/>
          </a:prstGeom>
          <a:noFill/>
        </p:spPr>
        <p:txBody>
          <a:bodyPr wrap="none" rtlCol="0">
            <a:spAutoFit/>
          </a:bodyPr>
          <a:lstStyle/>
          <a:p>
            <a:endParaRPr lang="en-US">
              <a:latin typeface="+mn-lt"/>
            </a:endParaRPr>
          </a:p>
        </p:txBody>
      </p:sp>
    </p:spTree>
    <p:extLst>
      <p:ext uri="{BB962C8B-B14F-4D97-AF65-F5344CB8AC3E}">
        <p14:creationId xmlns:p14="http://schemas.microsoft.com/office/powerpoint/2010/main" val="2437517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5C6209CC-D530-C348-9C5C-53ED42A65707}"/>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8" name="TextBox 7">
            <a:extLst>
              <a:ext uri="{FF2B5EF4-FFF2-40B4-BE49-F238E27FC236}">
                <a16:creationId xmlns:a16="http://schemas.microsoft.com/office/drawing/2014/main" id="{950019B5-7F49-A344-A05F-3363D686EE01}"/>
              </a:ext>
            </a:extLst>
          </p:cNvPr>
          <p:cNvSpPr txBox="1"/>
          <p:nvPr/>
        </p:nvSpPr>
        <p:spPr>
          <a:xfrm>
            <a:off x="48684" y="178526"/>
            <a:ext cx="7029803" cy="507831"/>
          </a:xfrm>
          <a:prstGeom prst="rect">
            <a:avLst/>
          </a:prstGeom>
          <a:noFill/>
        </p:spPr>
        <p:txBody>
          <a:bodyPr wrap="square" rtlCol="0">
            <a:spAutoFit/>
          </a:bodyPr>
          <a:lstStyle/>
          <a:p>
            <a:pPr defTabSz="914400" fontAlgn="auto">
              <a:spcBef>
                <a:spcPts val="0"/>
              </a:spcBef>
              <a:spcAft>
                <a:spcPts val="0"/>
              </a:spcAft>
              <a:defRPr/>
            </a:pPr>
            <a:r>
              <a:rPr lang="en-US" sz="2700" kern="0" dirty="0" err="1">
                <a:solidFill>
                  <a:srgbClr val="FFFFFF"/>
                </a:solidFill>
                <a:latin typeface="CiscoSansTT" panose="020B0503020201020303" pitchFamily="34" charset="0"/>
                <a:cs typeface="CiscoSansTT" panose="020B0503020201020303" pitchFamily="34" charset="0"/>
              </a:rPr>
              <a:t>IOx</a:t>
            </a:r>
            <a:r>
              <a:rPr lang="en-US" sz="2700" kern="0" dirty="0">
                <a:solidFill>
                  <a:srgbClr val="FFFFFF"/>
                </a:solidFill>
                <a:latin typeface="CiscoSansTT" panose="020B0503020201020303" pitchFamily="34" charset="0"/>
                <a:cs typeface="CiscoSansTT" panose="020B0503020201020303" pitchFamily="34" charset="0"/>
              </a:rPr>
              <a:t> GPS Data Publishing App</a:t>
            </a:r>
            <a:endParaRPr lang="en-US" sz="2400" kern="0" dirty="0">
              <a:solidFill>
                <a:srgbClr val="FFFFFF"/>
              </a:solidFill>
              <a:latin typeface="CiscoSansTT" panose="020B0503020201020303" pitchFamily="34" charset="0"/>
              <a:cs typeface="CiscoSansTT" panose="020B0503020201020303" pitchFamily="34" charset="0"/>
            </a:endParaRPr>
          </a:p>
        </p:txBody>
      </p:sp>
      <p:sp>
        <p:nvSpPr>
          <p:cNvPr id="9" name="Rounded Rectangle 8">
            <a:extLst>
              <a:ext uri="{FF2B5EF4-FFF2-40B4-BE49-F238E27FC236}">
                <a16:creationId xmlns:a16="http://schemas.microsoft.com/office/drawing/2014/main" id="{B7B8CA39-83A3-FF4F-BEAC-C49DA468A9FC}"/>
              </a:ext>
            </a:extLst>
          </p:cNvPr>
          <p:cNvSpPr/>
          <p:nvPr/>
        </p:nvSpPr>
        <p:spPr>
          <a:xfrm rot="5400000">
            <a:off x="3643570" y="-3364513"/>
            <a:ext cx="1231193" cy="9769668"/>
          </a:xfrm>
          <a:prstGeom prst="roundRect">
            <a:avLst>
              <a:gd name="adj" fmla="val 45974"/>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4" name="TextBox 3">
            <a:extLst>
              <a:ext uri="{FF2B5EF4-FFF2-40B4-BE49-F238E27FC236}">
                <a16:creationId xmlns:a16="http://schemas.microsoft.com/office/drawing/2014/main" id="{486CCA3F-F48E-8749-ABC3-4DA34E932A80}"/>
              </a:ext>
            </a:extLst>
          </p:cNvPr>
          <p:cNvSpPr txBox="1"/>
          <p:nvPr/>
        </p:nvSpPr>
        <p:spPr>
          <a:xfrm>
            <a:off x="825279" y="1005814"/>
            <a:ext cx="3798848" cy="369332"/>
          </a:xfrm>
          <a:prstGeom prst="rect">
            <a:avLst/>
          </a:prstGeom>
          <a:noFill/>
        </p:spPr>
        <p:txBody>
          <a:bodyPr wrap="square" rtlCol="0">
            <a:spAutoFit/>
          </a:bodyPr>
          <a:lstStyle/>
          <a:p>
            <a:r>
              <a:rPr lang="en-US" b="1" i="1">
                <a:solidFill>
                  <a:schemeClr val="bg2"/>
                </a:solidFill>
                <a:latin typeface="+mj-lt"/>
              </a:rPr>
              <a:t>Business Needs/Challenges</a:t>
            </a:r>
          </a:p>
        </p:txBody>
      </p:sp>
      <p:sp>
        <p:nvSpPr>
          <p:cNvPr id="10" name="TextBox 9">
            <a:extLst>
              <a:ext uri="{FF2B5EF4-FFF2-40B4-BE49-F238E27FC236}">
                <a16:creationId xmlns:a16="http://schemas.microsoft.com/office/drawing/2014/main" id="{1040D061-733D-0140-82D8-B077894C1CC5}"/>
              </a:ext>
            </a:extLst>
          </p:cNvPr>
          <p:cNvSpPr txBox="1"/>
          <p:nvPr/>
        </p:nvSpPr>
        <p:spPr>
          <a:xfrm>
            <a:off x="878162" y="1330802"/>
            <a:ext cx="7846943" cy="430887"/>
          </a:xfrm>
          <a:prstGeom prst="rect">
            <a:avLst/>
          </a:prstGeom>
          <a:noFill/>
        </p:spPr>
        <p:txBody>
          <a:bodyPr wrap="square" rtlCol="0">
            <a:spAutoFit/>
          </a:bodyPr>
          <a:lstStyle/>
          <a:p>
            <a:pPr marL="171450" indent="-171450">
              <a:buFont typeface="Arial" panose="020B0604020202020204" pitchFamily="34" charset="0"/>
              <a:buChar char="•"/>
            </a:pPr>
            <a:r>
              <a:rPr lang="en-US" sz="1100" b="1" dirty="0">
                <a:solidFill>
                  <a:schemeClr val="bg2"/>
                </a:solidFill>
                <a:latin typeface="+mn-lt"/>
              </a:rPr>
              <a:t>Need</a:t>
            </a:r>
            <a:r>
              <a:rPr lang="en-US" sz="1100" dirty="0">
                <a:solidFill>
                  <a:schemeClr val="bg2"/>
                </a:solidFill>
                <a:latin typeface="+mn-lt"/>
              </a:rPr>
              <a:t>: Customer has an internal application for monitoring router location.</a:t>
            </a:r>
          </a:p>
          <a:p>
            <a:pPr marL="171450" indent="-171450">
              <a:buFont typeface="Arial" panose="020B0604020202020204" pitchFamily="34" charset="0"/>
              <a:buChar char="•"/>
            </a:pPr>
            <a:r>
              <a:rPr lang="en-US" sz="1100" b="1" dirty="0">
                <a:solidFill>
                  <a:schemeClr val="bg2"/>
                </a:solidFill>
                <a:latin typeface="+mn-lt"/>
              </a:rPr>
              <a:t>Challenge</a:t>
            </a:r>
            <a:r>
              <a:rPr lang="en-US" sz="1100" dirty="0">
                <a:solidFill>
                  <a:schemeClr val="bg2"/>
                </a:solidFill>
                <a:latin typeface="+mn-lt"/>
              </a:rPr>
              <a:t>: Cisco IoT routers do not natively allow to broadcast GPS data to a custom REST endpoint.</a:t>
            </a:r>
          </a:p>
        </p:txBody>
      </p:sp>
      <p:sp>
        <p:nvSpPr>
          <p:cNvPr id="18" name="Rounded Rectangle 17">
            <a:extLst>
              <a:ext uri="{FF2B5EF4-FFF2-40B4-BE49-F238E27FC236}">
                <a16:creationId xmlns:a16="http://schemas.microsoft.com/office/drawing/2014/main" id="{C2F26000-DC9C-1D4D-A22B-8FEA194FA855}"/>
              </a:ext>
            </a:extLst>
          </p:cNvPr>
          <p:cNvSpPr/>
          <p:nvPr/>
        </p:nvSpPr>
        <p:spPr>
          <a:xfrm rot="5400000">
            <a:off x="3681320" y="-1976497"/>
            <a:ext cx="1312565" cy="9769668"/>
          </a:xfrm>
          <a:prstGeom prst="roundRect">
            <a:avLst>
              <a:gd name="adj" fmla="val 45974"/>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19" name="TextBox 18">
            <a:extLst>
              <a:ext uri="{FF2B5EF4-FFF2-40B4-BE49-F238E27FC236}">
                <a16:creationId xmlns:a16="http://schemas.microsoft.com/office/drawing/2014/main" id="{49ABF90E-B5EB-CE41-9A7C-72FE868F40BB}"/>
              </a:ext>
            </a:extLst>
          </p:cNvPr>
          <p:cNvSpPr txBox="1"/>
          <p:nvPr/>
        </p:nvSpPr>
        <p:spPr>
          <a:xfrm>
            <a:off x="844910" y="2445185"/>
            <a:ext cx="3798848" cy="369332"/>
          </a:xfrm>
          <a:prstGeom prst="rect">
            <a:avLst/>
          </a:prstGeom>
          <a:noFill/>
        </p:spPr>
        <p:txBody>
          <a:bodyPr wrap="square" rtlCol="0">
            <a:spAutoFit/>
          </a:bodyPr>
          <a:lstStyle/>
          <a:p>
            <a:r>
              <a:rPr lang="en-US" b="1" i="1">
                <a:solidFill>
                  <a:schemeClr val="bg2"/>
                </a:solidFill>
                <a:latin typeface="+mj-lt"/>
              </a:rPr>
              <a:t>Solution</a:t>
            </a:r>
          </a:p>
        </p:txBody>
      </p:sp>
      <p:sp>
        <p:nvSpPr>
          <p:cNvPr id="20" name="TextBox 19">
            <a:extLst>
              <a:ext uri="{FF2B5EF4-FFF2-40B4-BE49-F238E27FC236}">
                <a16:creationId xmlns:a16="http://schemas.microsoft.com/office/drawing/2014/main" id="{FB164734-E2BC-FE42-9380-BAFB363087EE}"/>
              </a:ext>
            </a:extLst>
          </p:cNvPr>
          <p:cNvSpPr txBox="1"/>
          <p:nvPr/>
        </p:nvSpPr>
        <p:spPr>
          <a:xfrm>
            <a:off x="878162" y="2788108"/>
            <a:ext cx="7947301" cy="600164"/>
          </a:xfrm>
          <a:prstGeom prst="rect">
            <a:avLst/>
          </a:prstGeom>
          <a:noFill/>
        </p:spPr>
        <p:txBody>
          <a:bodyPr wrap="square" rtlCol="0">
            <a:spAutoFit/>
          </a:bodyPr>
          <a:lstStyle/>
          <a:p>
            <a:r>
              <a:rPr lang="en-US" sz="1100" dirty="0">
                <a:solidFill>
                  <a:schemeClr val="bg2"/>
                </a:solidFill>
                <a:latin typeface="+mn-lt"/>
              </a:rPr>
              <a:t>The solution is an </a:t>
            </a:r>
            <a:r>
              <a:rPr lang="en-US" sz="1100" dirty="0" err="1">
                <a:solidFill>
                  <a:schemeClr val="bg2"/>
                </a:solidFill>
                <a:latin typeface="+mn-lt"/>
              </a:rPr>
              <a:t>IOx</a:t>
            </a:r>
            <a:r>
              <a:rPr lang="en-US" sz="1100" dirty="0">
                <a:solidFill>
                  <a:schemeClr val="bg2"/>
                </a:solidFill>
                <a:latin typeface="+mn-lt"/>
              </a:rPr>
              <a:t> application that runs on Cisco IR1800 routing platforms. The app reads serial GPS data from the router, and publishes it both to local storage and a customizable REST endpoint. The publication interval can be adjusted by the user. When GPS data is unchanged, it is not published.</a:t>
            </a:r>
          </a:p>
        </p:txBody>
      </p:sp>
      <p:sp>
        <p:nvSpPr>
          <p:cNvPr id="30" name="Rounded Rectangle 29">
            <a:extLst>
              <a:ext uri="{FF2B5EF4-FFF2-40B4-BE49-F238E27FC236}">
                <a16:creationId xmlns:a16="http://schemas.microsoft.com/office/drawing/2014/main" id="{BAE1D830-3BAD-2D49-ADD3-790DB11A1049}"/>
              </a:ext>
            </a:extLst>
          </p:cNvPr>
          <p:cNvSpPr/>
          <p:nvPr/>
        </p:nvSpPr>
        <p:spPr>
          <a:xfrm rot="5400000">
            <a:off x="3681320" y="-612565"/>
            <a:ext cx="1312564" cy="9769668"/>
          </a:xfrm>
          <a:prstGeom prst="roundRect">
            <a:avLst>
              <a:gd name="adj" fmla="val 45974"/>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31" name="TextBox 30">
            <a:extLst>
              <a:ext uri="{FF2B5EF4-FFF2-40B4-BE49-F238E27FC236}">
                <a16:creationId xmlns:a16="http://schemas.microsoft.com/office/drawing/2014/main" id="{1C19DD0F-2274-FE4E-BF11-3117D470CD6B}"/>
              </a:ext>
            </a:extLst>
          </p:cNvPr>
          <p:cNvSpPr txBox="1"/>
          <p:nvPr/>
        </p:nvSpPr>
        <p:spPr>
          <a:xfrm>
            <a:off x="878162" y="3806027"/>
            <a:ext cx="3798848" cy="369332"/>
          </a:xfrm>
          <a:prstGeom prst="rect">
            <a:avLst/>
          </a:prstGeom>
          <a:noFill/>
        </p:spPr>
        <p:txBody>
          <a:bodyPr wrap="square" rtlCol="0">
            <a:spAutoFit/>
          </a:bodyPr>
          <a:lstStyle/>
          <a:p>
            <a:r>
              <a:rPr lang="en-US" b="1" i="1">
                <a:solidFill>
                  <a:schemeClr val="bg2"/>
                </a:solidFill>
                <a:latin typeface="+mj-lt"/>
              </a:rPr>
              <a:t>Business Outcomes</a:t>
            </a:r>
          </a:p>
        </p:txBody>
      </p:sp>
      <p:sp>
        <p:nvSpPr>
          <p:cNvPr id="32" name="TextBox 31">
            <a:extLst>
              <a:ext uri="{FF2B5EF4-FFF2-40B4-BE49-F238E27FC236}">
                <a16:creationId xmlns:a16="http://schemas.microsoft.com/office/drawing/2014/main" id="{80C47A43-7D94-1D42-BC9A-833F6E199963}"/>
              </a:ext>
            </a:extLst>
          </p:cNvPr>
          <p:cNvSpPr txBox="1"/>
          <p:nvPr/>
        </p:nvSpPr>
        <p:spPr>
          <a:xfrm>
            <a:off x="878162" y="4141464"/>
            <a:ext cx="8162693" cy="430887"/>
          </a:xfrm>
          <a:prstGeom prst="rect">
            <a:avLst/>
          </a:prstGeom>
          <a:noFill/>
        </p:spPr>
        <p:txBody>
          <a:bodyPr wrap="square" rtlCol="0">
            <a:spAutoFit/>
          </a:bodyPr>
          <a:lstStyle/>
          <a:p>
            <a:r>
              <a:rPr lang="en-US" sz="1100" dirty="0">
                <a:solidFill>
                  <a:schemeClr val="bg2"/>
                </a:solidFill>
                <a:latin typeface="+mn-lt"/>
              </a:rPr>
              <a:t>The customer can benefit from the Cisco IoT routing platform advantages, without having to compromise on using their internal applications. Moreover, the application is open to be customized further to accommodate future needs.</a:t>
            </a:r>
          </a:p>
        </p:txBody>
      </p:sp>
      <p:grpSp>
        <p:nvGrpSpPr>
          <p:cNvPr id="23" name="Group 94">
            <a:extLst>
              <a:ext uri="{FF2B5EF4-FFF2-40B4-BE49-F238E27FC236}">
                <a16:creationId xmlns:a16="http://schemas.microsoft.com/office/drawing/2014/main" id="{2EA4B645-73B2-BE4D-9EE6-E0C816F55F2D}"/>
              </a:ext>
            </a:extLst>
          </p:cNvPr>
          <p:cNvGrpSpPr>
            <a:grpSpLocks noChangeAspect="1"/>
          </p:cNvGrpSpPr>
          <p:nvPr/>
        </p:nvGrpSpPr>
        <p:grpSpPr bwMode="auto">
          <a:xfrm>
            <a:off x="2193" y="3848260"/>
            <a:ext cx="567768" cy="521270"/>
            <a:chOff x="2649" y="1407"/>
            <a:chExt cx="464" cy="426"/>
          </a:xfrm>
        </p:grpSpPr>
        <p:sp>
          <p:nvSpPr>
            <p:cNvPr id="24" name="Freeform 95">
              <a:extLst>
                <a:ext uri="{FF2B5EF4-FFF2-40B4-BE49-F238E27FC236}">
                  <a16:creationId xmlns:a16="http://schemas.microsoft.com/office/drawing/2014/main" id="{40DE7BDA-CEC7-F444-873E-1A01A7DA1D6C}"/>
                </a:ext>
              </a:extLst>
            </p:cNvPr>
            <p:cNvSpPr>
              <a:spLocks noEditPoints="1"/>
            </p:cNvSpPr>
            <p:nvPr/>
          </p:nvSpPr>
          <p:spPr bwMode="auto">
            <a:xfrm>
              <a:off x="2649" y="1407"/>
              <a:ext cx="464" cy="426"/>
            </a:xfrm>
            <a:custGeom>
              <a:avLst/>
              <a:gdLst>
                <a:gd name="T0" fmla="*/ 189 w 377"/>
                <a:gd name="T1" fmla="*/ 32 h 354"/>
                <a:gd name="T2" fmla="*/ 332 w 377"/>
                <a:gd name="T3" fmla="*/ 157 h 354"/>
                <a:gd name="T4" fmla="*/ 209 w 377"/>
                <a:gd name="T5" fmla="*/ 320 h 354"/>
                <a:gd name="T6" fmla="*/ 189 w 377"/>
                <a:gd name="T7" fmla="*/ 322 h 354"/>
                <a:gd name="T8" fmla="*/ 45 w 377"/>
                <a:gd name="T9" fmla="*/ 197 h 354"/>
                <a:gd name="T10" fmla="*/ 168 w 377"/>
                <a:gd name="T11" fmla="*/ 33 h 354"/>
                <a:gd name="T12" fmla="*/ 189 w 377"/>
                <a:gd name="T13" fmla="*/ 32 h 354"/>
                <a:gd name="T14" fmla="*/ 189 w 377"/>
                <a:gd name="T15" fmla="*/ 0 h 354"/>
                <a:gd name="T16" fmla="*/ 189 w 377"/>
                <a:gd name="T17" fmla="*/ 0 h 354"/>
                <a:gd name="T18" fmla="*/ 164 w 377"/>
                <a:gd name="T19" fmla="*/ 2 h 354"/>
                <a:gd name="T20" fmla="*/ 13 w 377"/>
                <a:gd name="T21" fmla="*/ 201 h 354"/>
                <a:gd name="T22" fmla="*/ 189 w 377"/>
                <a:gd name="T23" fmla="*/ 354 h 354"/>
                <a:gd name="T24" fmla="*/ 213 w 377"/>
                <a:gd name="T25" fmla="*/ 352 h 354"/>
                <a:gd name="T26" fmla="*/ 364 w 377"/>
                <a:gd name="T27" fmla="*/ 152 h 354"/>
                <a:gd name="T28" fmla="*/ 189 w 377"/>
                <a:gd name="T29"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7" h="354">
                  <a:moveTo>
                    <a:pt x="189" y="32"/>
                  </a:moveTo>
                  <a:cubicBezTo>
                    <a:pt x="260" y="32"/>
                    <a:pt x="322" y="84"/>
                    <a:pt x="332" y="157"/>
                  </a:cubicBezTo>
                  <a:cubicBezTo>
                    <a:pt x="343" y="236"/>
                    <a:pt x="288" y="309"/>
                    <a:pt x="209" y="320"/>
                  </a:cubicBezTo>
                  <a:cubicBezTo>
                    <a:pt x="202" y="321"/>
                    <a:pt x="195" y="322"/>
                    <a:pt x="189" y="322"/>
                  </a:cubicBezTo>
                  <a:cubicBezTo>
                    <a:pt x="117" y="322"/>
                    <a:pt x="55" y="269"/>
                    <a:pt x="45" y="197"/>
                  </a:cubicBezTo>
                  <a:cubicBezTo>
                    <a:pt x="34" y="118"/>
                    <a:pt x="89" y="44"/>
                    <a:pt x="168" y="33"/>
                  </a:cubicBezTo>
                  <a:cubicBezTo>
                    <a:pt x="175" y="32"/>
                    <a:pt x="182" y="32"/>
                    <a:pt x="189" y="32"/>
                  </a:cubicBezTo>
                  <a:moveTo>
                    <a:pt x="189" y="0"/>
                  </a:moveTo>
                  <a:cubicBezTo>
                    <a:pt x="189" y="0"/>
                    <a:pt x="189" y="0"/>
                    <a:pt x="189" y="0"/>
                  </a:cubicBezTo>
                  <a:cubicBezTo>
                    <a:pt x="180" y="0"/>
                    <a:pt x="172" y="0"/>
                    <a:pt x="164" y="2"/>
                  </a:cubicBezTo>
                  <a:cubicBezTo>
                    <a:pt x="67" y="15"/>
                    <a:pt x="0" y="105"/>
                    <a:pt x="13" y="201"/>
                  </a:cubicBezTo>
                  <a:cubicBezTo>
                    <a:pt x="26" y="288"/>
                    <a:pt x="101" y="354"/>
                    <a:pt x="189" y="354"/>
                  </a:cubicBezTo>
                  <a:cubicBezTo>
                    <a:pt x="197" y="354"/>
                    <a:pt x="205" y="353"/>
                    <a:pt x="213" y="352"/>
                  </a:cubicBezTo>
                  <a:cubicBezTo>
                    <a:pt x="310" y="338"/>
                    <a:pt x="377" y="249"/>
                    <a:pt x="364" y="152"/>
                  </a:cubicBezTo>
                  <a:cubicBezTo>
                    <a:pt x="352" y="65"/>
                    <a:pt x="276" y="0"/>
                    <a:pt x="189"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96">
              <a:extLst>
                <a:ext uri="{FF2B5EF4-FFF2-40B4-BE49-F238E27FC236}">
                  <a16:creationId xmlns:a16="http://schemas.microsoft.com/office/drawing/2014/main" id="{DB5E2A2C-047E-8545-81C3-E3D7BAFA29A1}"/>
                </a:ext>
              </a:extLst>
            </p:cNvPr>
            <p:cNvSpPr>
              <a:spLocks noEditPoints="1"/>
            </p:cNvSpPr>
            <p:nvPr/>
          </p:nvSpPr>
          <p:spPr bwMode="auto">
            <a:xfrm>
              <a:off x="2730" y="1482"/>
              <a:ext cx="297" cy="275"/>
            </a:xfrm>
            <a:custGeom>
              <a:avLst/>
              <a:gdLst>
                <a:gd name="T0" fmla="*/ 123 w 241"/>
                <a:gd name="T1" fmla="*/ 32 h 229"/>
                <a:gd name="T2" fmla="*/ 205 w 241"/>
                <a:gd name="T3" fmla="*/ 103 h 229"/>
                <a:gd name="T4" fmla="*/ 134 w 241"/>
                <a:gd name="T5" fmla="*/ 197 h 229"/>
                <a:gd name="T6" fmla="*/ 123 w 241"/>
                <a:gd name="T7" fmla="*/ 197 h 229"/>
                <a:gd name="T8" fmla="*/ 41 w 241"/>
                <a:gd name="T9" fmla="*/ 126 h 229"/>
                <a:gd name="T10" fmla="*/ 111 w 241"/>
                <a:gd name="T11" fmla="*/ 33 h 229"/>
                <a:gd name="T12" fmla="*/ 123 w 241"/>
                <a:gd name="T13" fmla="*/ 32 h 229"/>
                <a:gd name="T14" fmla="*/ 123 w 241"/>
                <a:gd name="T15" fmla="*/ 0 h 229"/>
                <a:gd name="T16" fmla="*/ 107 w 241"/>
                <a:gd name="T17" fmla="*/ 1 h 229"/>
                <a:gd name="T18" fmla="*/ 9 w 241"/>
                <a:gd name="T19" fmla="*/ 131 h 229"/>
                <a:gd name="T20" fmla="*/ 123 w 241"/>
                <a:gd name="T21" fmla="*/ 229 h 229"/>
                <a:gd name="T22" fmla="*/ 139 w 241"/>
                <a:gd name="T23" fmla="*/ 228 h 229"/>
                <a:gd name="T24" fmla="*/ 214 w 241"/>
                <a:gd name="T25" fmla="*/ 184 h 229"/>
                <a:gd name="T26" fmla="*/ 236 w 241"/>
                <a:gd name="T27" fmla="*/ 99 h 229"/>
                <a:gd name="T28" fmla="*/ 123 w 241"/>
                <a:gd name="T29" fmla="*/ 0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1" h="229">
                  <a:moveTo>
                    <a:pt x="123" y="32"/>
                  </a:moveTo>
                  <a:cubicBezTo>
                    <a:pt x="163" y="32"/>
                    <a:pt x="199" y="62"/>
                    <a:pt x="205" y="103"/>
                  </a:cubicBezTo>
                  <a:cubicBezTo>
                    <a:pt x="211" y="148"/>
                    <a:pt x="179" y="190"/>
                    <a:pt x="134" y="197"/>
                  </a:cubicBezTo>
                  <a:cubicBezTo>
                    <a:pt x="130" y="197"/>
                    <a:pt x="126" y="197"/>
                    <a:pt x="123" y="197"/>
                  </a:cubicBezTo>
                  <a:cubicBezTo>
                    <a:pt x="82" y="197"/>
                    <a:pt x="46" y="168"/>
                    <a:pt x="41" y="126"/>
                  </a:cubicBezTo>
                  <a:cubicBezTo>
                    <a:pt x="34" y="81"/>
                    <a:pt x="66" y="39"/>
                    <a:pt x="111" y="33"/>
                  </a:cubicBezTo>
                  <a:cubicBezTo>
                    <a:pt x="115" y="32"/>
                    <a:pt x="119" y="32"/>
                    <a:pt x="123" y="32"/>
                  </a:cubicBezTo>
                  <a:moveTo>
                    <a:pt x="123" y="0"/>
                  </a:moveTo>
                  <a:cubicBezTo>
                    <a:pt x="117" y="0"/>
                    <a:pt x="112" y="0"/>
                    <a:pt x="107" y="1"/>
                  </a:cubicBezTo>
                  <a:cubicBezTo>
                    <a:pt x="44" y="10"/>
                    <a:pt x="0" y="68"/>
                    <a:pt x="9" y="131"/>
                  </a:cubicBezTo>
                  <a:cubicBezTo>
                    <a:pt x="17" y="187"/>
                    <a:pt x="66" y="229"/>
                    <a:pt x="123" y="229"/>
                  </a:cubicBezTo>
                  <a:cubicBezTo>
                    <a:pt x="128" y="229"/>
                    <a:pt x="133" y="229"/>
                    <a:pt x="139" y="228"/>
                  </a:cubicBezTo>
                  <a:cubicBezTo>
                    <a:pt x="169" y="224"/>
                    <a:pt x="196" y="208"/>
                    <a:pt x="214" y="184"/>
                  </a:cubicBezTo>
                  <a:cubicBezTo>
                    <a:pt x="233" y="159"/>
                    <a:pt x="241" y="129"/>
                    <a:pt x="236" y="99"/>
                  </a:cubicBezTo>
                  <a:cubicBezTo>
                    <a:pt x="228" y="42"/>
                    <a:pt x="180" y="0"/>
                    <a:pt x="123"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97">
              <a:extLst>
                <a:ext uri="{FF2B5EF4-FFF2-40B4-BE49-F238E27FC236}">
                  <a16:creationId xmlns:a16="http://schemas.microsoft.com/office/drawing/2014/main" id="{7176E65A-C6E5-8B44-A2F0-341442DEFA83}"/>
                </a:ext>
              </a:extLst>
            </p:cNvPr>
            <p:cNvSpPr>
              <a:spLocks/>
            </p:cNvSpPr>
            <p:nvPr/>
          </p:nvSpPr>
          <p:spPr bwMode="auto">
            <a:xfrm>
              <a:off x="2826" y="1567"/>
              <a:ext cx="109" cy="106"/>
            </a:xfrm>
            <a:custGeom>
              <a:avLst/>
              <a:gdLst>
                <a:gd name="T0" fmla="*/ 50 w 89"/>
                <a:gd name="T1" fmla="*/ 85 h 88"/>
                <a:gd name="T2" fmla="*/ 4 w 89"/>
                <a:gd name="T3" fmla="*/ 49 h 88"/>
                <a:gd name="T4" fmla="*/ 39 w 89"/>
                <a:gd name="T5" fmla="*/ 3 h 88"/>
                <a:gd name="T6" fmla="*/ 86 w 89"/>
                <a:gd name="T7" fmla="*/ 38 h 88"/>
                <a:gd name="T8" fmla="*/ 50 w 89"/>
                <a:gd name="T9" fmla="*/ 85 h 88"/>
              </a:gdLst>
              <a:ahLst/>
              <a:cxnLst>
                <a:cxn ang="0">
                  <a:pos x="T0" y="T1"/>
                </a:cxn>
                <a:cxn ang="0">
                  <a:pos x="T2" y="T3"/>
                </a:cxn>
                <a:cxn ang="0">
                  <a:pos x="T4" y="T5"/>
                </a:cxn>
                <a:cxn ang="0">
                  <a:pos x="T6" y="T7"/>
                </a:cxn>
                <a:cxn ang="0">
                  <a:pos x="T8" y="T9"/>
                </a:cxn>
              </a:cxnLst>
              <a:rect l="0" t="0" r="r" b="b"/>
              <a:pathLst>
                <a:path w="89" h="88">
                  <a:moveTo>
                    <a:pt x="50" y="85"/>
                  </a:moveTo>
                  <a:cubicBezTo>
                    <a:pt x="28" y="88"/>
                    <a:pt x="7" y="72"/>
                    <a:pt x="4" y="49"/>
                  </a:cubicBezTo>
                  <a:cubicBezTo>
                    <a:pt x="0" y="27"/>
                    <a:pt x="16" y="6"/>
                    <a:pt x="39" y="3"/>
                  </a:cubicBezTo>
                  <a:cubicBezTo>
                    <a:pt x="61" y="0"/>
                    <a:pt x="82" y="15"/>
                    <a:pt x="86" y="38"/>
                  </a:cubicBezTo>
                  <a:cubicBezTo>
                    <a:pt x="89" y="61"/>
                    <a:pt x="73" y="82"/>
                    <a:pt x="50" y="8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7" name="Group 26">
            <a:extLst>
              <a:ext uri="{FF2B5EF4-FFF2-40B4-BE49-F238E27FC236}">
                <a16:creationId xmlns:a16="http://schemas.microsoft.com/office/drawing/2014/main" id="{E6064CB9-2B12-3043-BF05-04C21DC1FE04}"/>
              </a:ext>
            </a:extLst>
          </p:cNvPr>
          <p:cNvGrpSpPr>
            <a:grpSpLocks noChangeAspect="1"/>
          </p:cNvGrpSpPr>
          <p:nvPr/>
        </p:nvGrpSpPr>
        <p:grpSpPr>
          <a:xfrm>
            <a:off x="132016" y="1063756"/>
            <a:ext cx="437945" cy="396103"/>
            <a:chOff x="3461667" y="-394359"/>
            <a:chExt cx="313990" cy="283991"/>
          </a:xfrm>
        </p:grpSpPr>
        <p:sp>
          <p:nvSpPr>
            <p:cNvPr id="29" name="Freeform 96">
              <a:extLst>
                <a:ext uri="{FF2B5EF4-FFF2-40B4-BE49-F238E27FC236}">
                  <a16:creationId xmlns:a16="http://schemas.microsoft.com/office/drawing/2014/main" id="{5733F488-FCCD-B74B-9AE8-10D8A940C0EC}"/>
                </a:ext>
              </a:extLst>
            </p:cNvPr>
            <p:cNvSpPr>
              <a:spLocks noChangeAspect="1"/>
            </p:cNvSpPr>
            <p:nvPr/>
          </p:nvSpPr>
          <p:spPr bwMode="auto">
            <a:xfrm>
              <a:off x="3506666" y="-247364"/>
              <a:ext cx="119996" cy="136996"/>
            </a:xfrm>
            <a:custGeom>
              <a:avLst/>
              <a:gdLst>
                <a:gd name="T0" fmla="*/ 120 w 120"/>
                <a:gd name="T1" fmla="*/ 0 h 137"/>
                <a:gd name="T2" fmla="*/ 0 w 120"/>
                <a:gd name="T3" fmla="*/ 0 h 137"/>
                <a:gd name="T4" fmla="*/ 0 w 120"/>
                <a:gd name="T5" fmla="*/ 137 h 137"/>
                <a:gd name="T6" fmla="*/ 120 w 120"/>
                <a:gd name="T7" fmla="*/ 0 h 137"/>
              </a:gdLst>
              <a:ahLst/>
              <a:cxnLst>
                <a:cxn ang="0">
                  <a:pos x="T0" y="T1"/>
                </a:cxn>
                <a:cxn ang="0">
                  <a:pos x="T2" y="T3"/>
                </a:cxn>
                <a:cxn ang="0">
                  <a:pos x="T4" y="T5"/>
                </a:cxn>
                <a:cxn ang="0">
                  <a:pos x="T6" y="T7"/>
                </a:cxn>
              </a:cxnLst>
              <a:rect l="0" t="0" r="r" b="b"/>
              <a:pathLst>
                <a:path w="120" h="137">
                  <a:moveTo>
                    <a:pt x="120" y="0"/>
                  </a:moveTo>
                  <a:lnTo>
                    <a:pt x="0" y="0"/>
                  </a:lnTo>
                  <a:lnTo>
                    <a:pt x="0" y="137"/>
                  </a:lnTo>
                  <a:lnTo>
                    <a:pt x="120" y="0"/>
                  </a:ln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97">
              <a:extLst>
                <a:ext uri="{FF2B5EF4-FFF2-40B4-BE49-F238E27FC236}">
                  <a16:creationId xmlns:a16="http://schemas.microsoft.com/office/drawing/2014/main" id="{9AA3D07B-6A90-8846-9A97-A5A508C3B9A2}"/>
                </a:ext>
              </a:extLst>
            </p:cNvPr>
            <p:cNvSpPr>
              <a:spLocks noChangeAspect="1"/>
            </p:cNvSpPr>
            <p:nvPr/>
          </p:nvSpPr>
          <p:spPr bwMode="auto">
            <a:xfrm>
              <a:off x="3461667" y="-394359"/>
              <a:ext cx="313990" cy="193994"/>
            </a:xfrm>
            <a:custGeom>
              <a:avLst/>
              <a:gdLst>
                <a:gd name="T0" fmla="*/ 119 w 133"/>
                <a:gd name="T1" fmla="*/ 82 h 82"/>
                <a:gd name="T2" fmla="*/ 14 w 133"/>
                <a:gd name="T3" fmla="*/ 82 h 82"/>
                <a:gd name="T4" fmla="*/ 0 w 133"/>
                <a:gd name="T5" fmla="*/ 68 h 82"/>
                <a:gd name="T6" fmla="*/ 0 w 133"/>
                <a:gd name="T7" fmla="*/ 14 h 82"/>
                <a:gd name="T8" fmla="*/ 14 w 133"/>
                <a:gd name="T9" fmla="*/ 0 h 82"/>
                <a:gd name="T10" fmla="*/ 119 w 133"/>
                <a:gd name="T11" fmla="*/ 0 h 82"/>
                <a:gd name="T12" fmla="*/ 133 w 133"/>
                <a:gd name="T13" fmla="*/ 14 h 82"/>
                <a:gd name="T14" fmla="*/ 133 w 133"/>
                <a:gd name="T15" fmla="*/ 68 h 82"/>
                <a:gd name="T16" fmla="*/ 119 w 133"/>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82">
                  <a:moveTo>
                    <a:pt x="119" y="82"/>
                  </a:moveTo>
                  <a:cubicBezTo>
                    <a:pt x="14" y="82"/>
                    <a:pt x="14" y="82"/>
                    <a:pt x="14" y="82"/>
                  </a:cubicBezTo>
                  <a:cubicBezTo>
                    <a:pt x="6" y="82"/>
                    <a:pt x="0" y="75"/>
                    <a:pt x="0" y="68"/>
                  </a:cubicBezTo>
                  <a:cubicBezTo>
                    <a:pt x="0" y="14"/>
                    <a:pt x="0" y="14"/>
                    <a:pt x="0" y="14"/>
                  </a:cubicBezTo>
                  <a:cubicBezTo>
                    <a:pt x="0" y="6"/>
                    <a:pt x="6" y="0"/>
                    <a:pt x="14" y="0"/>
                  </a:cubicBezTo>
                  <a:cubicBezTo>
                    <a:pt x="119" y="0"/>
                    <a:pt x="119" y="0"/>
                    <a:pt x="119" y="0"/>
                  </a:cubicBezTo>
                  <a:cubicBezTo>
                    <a:pt x="127" y="0"/>
                    <a:pt x="133" y="6"/>
                    <a:pt x="133" y="14"/>
                  </a:cubicBezTo>
                  <a:cubicBezTo>
                    <a:pt x="133" y="68"/>
                    <a:pt x="133" y="68"/>
                    <a:pt x="133" y="68"/>
                  </a:cubicBezTo>
                  <a:cubicBezTo>
                    <a:pt x="133" y="75"/>
                    <a:pt x="127" y="82"/>
                    <a:pt x="119" y="82"/>
                  </a:cubicBez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5" name="Group 35">
            <a:extLst>
              <a:ext uri="{FF2B5EF4-FFF2-40B4-BE49-F238E27FC236}">
                <a16:creationId xmlns:a16="http://schemas.microsoft.com/office/drawing/2014/main" id="{BD993013-94D1-464E-A114-5D15D90FBFCE}"/>
              </a:ext>
            </a:extLst>
          </p:cNvPr>
          <p:cNvGrpSpPr>
            <a:grpSpLocks noChangeAspect="1"/>
          </p:cNvGrpSpPr>
          <p:nvPr/>
        </p:nvGrpSpPr>
        <p:grpSpPr bwMode="auto">
          <a:xfrm>
            <a:off x="-8504" y="2454360"/>
            <a:ext cx="718985" cy="368014"/>
            <a:chOff x="2099" y="1220"/>
            <a:chExt cx="1561" cy="799"/>
          </a:xfrm>
        </p:grpSpPr>
        <p:sp>
          <p:nvSpPr>
            <p:cNvPr id="36" name="Freeform 36">
              <a:extLst>
                <a:ext uri="{FF2B5EF4-FFF2-40B4-BE49-F238E27FC236}">
                  <a16:creationId xmlns:a16="http://schemas.microsoft.com/office/drawing/2014/main" id="{B32ACA17-D4A6-A542-9BBD-E857845064E9}"/>
                </a:ext>
              </a:extLst>
            </p:cNvPr>
            <p:cNvSpPr>
              <a:spLocks/>
            </p:cNvSpPr>
            <p:nvPr/>
          </p:nvSpPr>
          <p:spPr bwMode="auto">
            <a:xfrm>
              <a:off x="2099" y="1220"/>
              <a:ext cx="1561" cy="799"/>
            </a:xfrm>
            <a:custGeom>
              <a:avLst/>
              <a:gdLst>
                <a:gd name="T0" fmla="*/ 1131 w 1274"/>
                <a:gd name="T1" fmla="*/ 191 h 667"/>
                <a:gd name="T2" fmla="*/ 651 w 1274"/>
                <a:gd name="T3" fmla="*/ 191 h 667"/>
                <a:gd name="T4" fmla="*/ 617 w 1274"/>
                <a:gd name="T5" fmla="*/ 195 h 667"/>
                <a:gd name="T6" fmla="*/ 314 w 1274"/>
                <a:gd name="T7" fmla="*/ 0 h 667"/>
                <a:gd name="T8" fmla="*/ 0 w 1274"/>
                <a:gd name="T9" fmla="*/ 222 h 667"/>
                <a:gd name="T10" fmla="*/ 286 w 1274"/>
                <a:gd name="T11" fmla="*/ 222 h 667"/>
                <a:gd name="T12" fmla="*/ 387 w 1274"/>
                <a:gd name="T13" fmla="*/ 322 h 667"/>
                <a:gd name="T14" fmla="*/ 387 w 1274"/>
                <a:gd name="T15" fmla="*/ 345 h 667"/>
                <a:gd name="T16" fmla="*/ 286 w 1274"/>
                <a:gd name="T17" fmla="*/ 446 h 667"/>
                <a:gd name="T18" fmla="*/ 0 w 1274"/>
                <a:gd name="T19" fmla="*/ 446 h 667"/>
                <a:gd name="T20" fmla="*/ 314 w 1274"/>
                <a:gd name="T21" fmla="*/ 667 h 667"/>
                <a:gd name="T22" fmla="*/ 617 w 1274"/>
                <a:gd name="T23" fmla="*/ 472 h 667"/>
                <a:gd name="T24" fmla="*/ 651 w 1274"/>
                <a:gd name="T25" fmla="*/ 476 h 667"/>
                <a:gd name="T26" fmla="*/ 1131 w 1274"/>
                <a:gd name="T27" fmla="*/ 476 h 667"/>
                <a:gd name="T28" fmla="*/ 1274 w 1274"/>
                <a:gd name="T29" fmla="*/ 334 h 667"/>
                <a:gd name="T30" fmla="*/ 1274 w 1274"/>
                <a:gd name="T31" fmla="*/ 334 h 667"/>
                <a:gd name="T32" fmla="*/ 1131 w 1274"/>
                <a:gd name="T33" fmla="*/ 191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74" h="667">
                  <a:moveTo>
                    <a:pt x="1131" y="191"/>
                  </a:moveTo>
                  <a:cubicBezTo>
                    <a:pt x="651" y="191"/>
                    <a:pt x="651" y="191"/>
                    <a:pt x="651" y="191"/>
                  </a:cubicBezTo>
                  <a:cubicBezTo>
                    <a:pt x="639" y="191"/>
                    <a:pt x="628" y="192"/>
                    <a:pt x="617" y="195"/>
                  </a:cubicBezTo>
                  <a:cubicBezTo>
                    <a:pt x="564" y="80"/>
                    <a:pt x="448" y="0"/>
                    <a:pt x="314" y="0"/>
                  </a:cubicBezTo>
                  <a:cubicBezTo>
                    <a:pt x="169" y="0"/>
                    <a:pt x="47" y="93"/>
                    <a:pt x="0" y="222"/>
                  </a:cubicBezTo>
                  <a:cubicBezTo>
                    <a:pt x="286" y="222"/>
                    <a:pt x="286" y="222"/>
                    <a:pt x="286" y="222"/>
                  </a:cubicBezTo>
                  <a:cubicBezTo>
                    <a:pt x="341" y="222"/>
                    <a:pt x="387" y="267"/>
                    <a:pt x="387" y="322"/>
                  </a:cubicBezTo>
                  <a:cubicBezTo>
                    <a:pt x="387" y="345"/>
                    <a:pt x="387" y="345"/>
                    <a:pt x="387" y="345"/>
                  </a:cubicBezTo>
                  <a:cubicBezTo>
                    <a:pt x="387" y="400"/>
                    <a:pt x="341" y="446"/>
                    <a:pt x="286" y="446"/>
                  </a:cubicBezTo>
                  <a:cubicBezTo>
                    <a:pt x="0" y="446"/>
                    <a:pt x="0" y="446"/>
                    <a:pt x="0" y="446"/>
                  </a:cubicBezTo>
                  <a:cubicBezTo>
                    <a:pt x="47" y="574"/>
                    <a:pt x="169" y="667"/>
                    <a:pt x="314" y="667"/>
                  </a:cubicBezTo>
                  <a:cubicBezTo>
                    <a:pt x="448" y="667"/>
                    <a:pt x="564" y="587"/>
                    <a:pt x="617" y="472"/>
                  </a:cubicBezTo>
                  <a:cubicBezTo>
                    <a:pt x="628" y="475"/>
                    <a:pt x="639" y="476"/>
                    <a:pt x="651" y="476"/>
                  </a:cubicBezTo>
                  <a:cubicBezTo>
                    <a:pt x="1131" y="476"/>
                    <a:pt x="1131" y="476"/>
                    <a:pt x="1131" y="476"/>
                  </a:cubicBezTo>
                  <a:cubicBezTo>
                    <a:pt x="1210" y="476"/>
                    <a:pt x="1274" y="412"/>
                    <a:pt x="1274" y="334"/>
                  </a:cubicBezTo>
                  <a:cubicBezTo>
                    <a:pt x="1274" y="334"/>
                    <a:pt x="1274" y="334"/>
                    <a:pt x="1274" y="334"/>
                  </a:cubicBezTo>
                  <a:cubicBezTo>
                    <a:pt x="1274" y="255"/>
                    <a:pt x="1210" y="191"/>
                    <a:pt x="1131" y="1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7">
              <a:extLst>
                <a:ext uri="{FF2B5EF4-FFF2-40B4-BE49-F238E27FC236}">
                  <a16:creationId xmlns:a16="http://schemas.microsoft.com/office/drawing/2014/main" id="{D98B8DF5-90B2-9B4F-8451-CCD6FDA9A533}"/>
                </a:ext>
              </a:extLst>
            </p:cNvPr>
            <p:cNvSpPr>
              <a:spLocks/>
            </p:cNvSpPr>
            <p:nvPr/>
          </p:nvSpPr>
          <p:spPr bwMode="auto">
            <a:xfrm>
              <a:off x="2958" y="1571"/>
              <a:ext cx="587" cy="98"/>
            </a:xfrm>
            <a:custGeom>
              <a:avLst/>
              <a:gdLst>
                <a:gd name="T0" fmla="*/ 438 w 479"/>
                <a:gd name="T1" fmla="*/ 82 h 82"/>
                <a:gd name="T2" fmla="*/ 41 w 479"/>
                <a:gd name="T3" fmla="*/ 82 h 82"/>
                <a:gd name="T4" fmla="*/ 0 w 479"/>
                <a:gd name="T5" fmla="*/ 41 h 82"/>
                <a:gd name="T6" fmla="*/ 0 w 479"/>
                <a:gd name="T7" fmla="*/ 41 h 82"/>
                <a:gd name="T8" fmla="*/ 41 w 479"/>
                <a:gd name="T9" fmla="*/ 0 h 82"/>
                <a:gd name="T10" fmla="*/ 438 w 479"/>
                <a:gd name="T11" fmla="*/ 0 h 82"/>
                <a:gd name="T12" fmla="*/ 479 w 479"/>
                <a:gd name="T13" fmla="*/ 41 h 82"/>
                <a:gd name="T14" fmla="*/ 479 w 479"/>
                <a:gd name="T15" fmla="*/ 41 h 82"/>
                <a:gd name="T16" fmla="*/ 438 w 479"/>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82">
                  <a:moveTo>
                    <a:pt x="438" y="82"/>
                  </a:moveTo>
                  <a:cubicBezTo>
                    <a:pt x="41" y="82"/>
                    <a:pt x="41" y="82"/>
                    <a:pt x="41" y="82"/>
                  </a:cubicBezTo>
                  <a:cubicBezTo>
                    <a:pt x="19" y="82"/>
                    <a:pt x="0" y="63"/>
                    <a:pt x="0" y="41"/>
                  </a:cubicBezTo>
                  <a:cubicBezTo>
                    <a:pt x="0" y="41"/>
                    <a:pt x="0" y="41"/>
                    <a:pt x="0" y="41"/>
                  </a:cubicBezTo>
                  <a:cubicBezTo>
                    <a:pt x="0" y="18"/>
                    <a:pt x="19" y="0"/>
                    <a:pt x="41" y="0"/>
                  </a:cubicBezTo>
                  <a:cubicBezTo>
                    <a:pt x="438" y="0"/>
                    <a:pt x="438" y="0"/>
                    <a:pt x="438" y="0"/>
                  </a:cubicBezTo>
                  <a:cubicBezTo>
                    <a:pt x="461" y="0"/>
                    <a:pt x="479" y="18"/>
                    <a:pt x="479" y="41"/>
                  </a:cubicBezTo>
                  <a:cubicBezTo>
                    <a:pt x="479" y="41"/>
                    <a:pt x="479" y="41"/>
                    <a:pt x="479" y="41"/>
                  </a:cubicBezTo>
                  <a:cubicBezTo>
                    <a:pt x="479" y="63"/>
                    <a:pt x="461" y="82"/>
                    <a:pt x="438" y="8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87993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ounded Rectangle 29">
            <a:extLst>
              <a:ext uri="{FF2B5EF4-FFF2-40B4-BE49-F238E27FC236}">
                <a16:creationId xmlns:a16="http://schemas.microsoft.com/office/drawing/2014/main" id="{2ACD23A6-DE07-E44D-ABDD-AA44BFE0020E}"/>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33" name="TextBox 32">
            <a:extLst>
              <a:ext uri="{FF2B5EF4-FFF2-40B4-BE49-F238E27FC236}">
                <a16:creationId xmlns:a16="http://schemas.microsoft.com/office/drawing/2014/main" id="{45F0FB6F-061A-1441-81CE-DD14D84D8999}"/>
              </a:ext>
            </a:extLst>
          </p:cNvPr>
          <p:cNvSpPr txBox="1"/>
          <p:nvPr/>
        </p:nvSpPr>
        <p:spPr>
          <a:xfrm>
            <a:off x="48684" y="178526"/>
            <a:ext cx="7029803" cy="507831"/>
          </a:xfrm>
          <a:prstGeom prst="rect">
            <a:avLst/>
          </a:prstGeom>
          <a:noFill/>
        </p:spPr>
        <p:txBody>
          <a:bodyPr wrap="square" rtlCol="0">
            <a:spAutoFit/>
          </a:bodyPr>
          <a:lstStyle/>
          <a:p>
            <a:pPr defTabSz="914400" fontAlgn="auto">
              <a:spcBef>
                <a:spcPts val="0"/>
              </a:spcBef>
              <a:spcAft>
                <a:spcPts val="0"/>
              </a:spcAft>
              <a:defRPr/>
            </a:pPr>
            <a:r>
              <a:rPr lang="en-US" sz="2700" kern="0" dirty="0" err="1">
                <a:solidFill>
                  <a:srgbClr val="FFFFFF"/>
                </a:solidFill>
                <a:latin typeface="CiscoSansTT" panose="020B0503020201020303" pitchFamily="34" charset="0"/>
                <a:cs typeface="CiscoSansTT" panose="020B0503020201020303" pitchFamily="34" charset="0"/>
              </a:rPr>
              <a:t>IOx</a:t>
            </a:r>
            <a:r>
              <a:rPr lang="en-US" sz="2700" kern="0" dirty="0">
                <a:solidFill>
                  <a:srgbClr val="FFFFFF"/>
                </a:solidFill>
                <a:latin typeface="CiscoSansTT" panose="020B0503020201020303" pitchFamily="34" charset="0"/>
                <a:cs typeface="CiscoSansTT" panose="020B0503020201020303" pitchFamily="34" charset="0"/>
              </a:rPr>
              <a:t> GPS Data Publishing App</a:t>
            </a:r>
            <a:endParaRPr lang="en-US" sz="2400" kern="0" dirty="0">
              <a:solidFill>
                <a:srgbClr val="FFFFFF"/>
              </a:solidFill>
              <a:latin typeface="CiscoSansTT" panose="020B0503020201020303" pitchFamily="34" charset="0"/>
              <a:cs typeface="CiscoSansTT" panose="020B0503020201020303" pitchFamily="34" charset="0"/>
            </a:endParaRPr>
          </a:p>
        </p:txBody>
      </p:sp>
      <p:pic>
        <p:nvPicPr>
          <p:cNvPr id="36" name="Picture 35">
            <a:extLst>
              <a:ext uri="{FF2B5EF4-FFF2-40B4-BE49-F238E27FC236}">
                <a16:creationId xmlns:a16="http://schemas.microsoft.com/office/drawing/2014/main" id="{E13C6D8F-E574-DE45-AB65-1A76C76F24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pic>
        <p:nvPicPr>
          <p:cNvPr id="3" name="Picture 2" descr="Graphical user interface, text&#10;&#10;Description automatically generated">
            <a:extLst>
              <a:ext uri="{FF2B5EF4-FFF2-40B4-BE49-F238E27FC236}">
                <a16:creationId xmlns:a16="http://schemas.microsoft.com/office/drawing/2014/main" id="{193F3CEF-AFEA-DD47-9FDD-633A6C407214}"/>
              </a:ext>
            </a:extLst>
          </p:cNvPr>
          <p:cNvPicPr>
            <a:picLocks noChangeAspect="1"/>
          </p:cNvPicPr>
          <p:nvPr/>
        </p:nvPicPr>
        <p:blipFill>
          <a:blip r:embed="rId4"/>
          <a:stretch>
            <a:fillRect/>
          </a:stretch>
        </p:blipFill>
        <p:spPr>
          <a:xfrm>
            <a:off x="2103786" y="1184745"/>
            <a:ext cx="4936427" cy="3283889"/>
          </a:xfrm>
          <a:prstGeom prst="rect">
            <a:avLst/>
          </a:prstGeom>
        </p:spPr>
      </p:pic>
    </p:spTree>
    <p:extLst>
      <p:ext uri="{BB962C8B-B14F-4D97-AF65-F5344CB8AC3E}">
        <p14:creationId xmlns:p14="http://schemas.microsoft.com/office/powerpoint/2010/main" val="3995183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AAE50420-898E-4949-A22E-B899E5EE3767}"/>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5" name="Title 3">
            <a:extLst>
              <a:ext uri="{FF2B5EF4-FFF2-40B4-BE49-F238E27FC236}">
                <a16:creationId xmlns:a16="http://schemas.microsoft.com/office/drawing/2014/main" id="{5B5F20F1-895A-174E-8E17-D78C64E786FF}"/>
              </a:ext>
            </a:extLst>
          </p:cNvPr>
          <p:cNvSpPr txBox="1">
            <a:spLocks/>
          </p:cNvSpPr>
          <p:nvPr/>
        </p:nvSpPr>
        <p:spPr bwMode="auto">
          <a:xfrm>
            <a:off x="96644" y="150180"/>
            <a:ext cx="8532708" cy="5500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b" anchorCtr="0" compatLnSpc="1">
            <a:prstTxWarp prst="textNoShape">
              <a:avLst/>
            </a:prstTxWarp>
            <a:noAutofit/>
          </a:bodyPr>
          <a:lstStyle>
            <a:lvl1pPr marL="0" indent="0" algn="l" defTabSz="684213" rtl="0" eaLnBrk="1" fontAlgn="base" hangingPunct="1">
              <a:lnSpc>
                <a:spcPct val="90000"/>
              </a:lnSpc>
              <a:spcBef>
                <a:spcPct val="0"/>
              </a:spcBef>
              <a:spcAft>
                <a:spcPct val="0"/>
              </a:spcAft>
              <a:buFont typeface="Arial" panose="020B0604020202020204" pitchFamily="34" charset="0"/>
              <a:buNone/>
              <a:defRPr lang="en-US" sz="4600" b="0" i="0" u="none" kern="1200" spc="0" baseline="0">
                <a:solidFill>
                  <a:schemeClr val="tx2"/>
                </a:solidFill>
                <a:latin typeface="+mj-lt"/>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pPr defTabSz="914400" fontAlgn="auto">
              <a:spcBef>
                <a:spcPts val="0"/>
              </a:spcBef>
              <a:spcAft>
                <a:spcPts val="0"/>
              </a:spcAft>
              <a:defRPr/>
            </a:pPr>
            <a:r>
              <a:rPr lang="en-US" sz="2700" kern="0" dirty="0" err="1">
                <a:solidFill>
                  <a:srgbClr val="FFFFFF"/>
                </a:solidFill>
                <a:latin typeface="CiscoSansTT" panose="020B0503020201020303" pitchFamily="34" charset="0"/>
                <a:cs typeface="CiscoSansTT" panose="020B0503020201020303" pitchFamily="34" charset="0"/>
              </a:rPr>
              <a:t>IOx</a:t>
            </a:r>
            <a:r>
              <a:rPr lang="en-US" sz="2700" kern="0" dirty="0">
                <a:solidFill>
                  <a:srgbClr val="FFFFFF"/>
                </a:solidFill>
                <a:latin typeface="CiscoSansTT" panose="020B0503020201020303" pitchFamily="34" charset="0"/>
                <a:cs typeface="CiscoSansTT" panose="020B0503020201020303" pitchFamily="34" charset="0"/>
              </a:rPr>
              <a:t> GPS Data Publishing App</a:t>
            </a:r>
            <a:endParaRPr lang="en-US" sz="2400" kern="0" dirty="0">
              <a:solidFill>
                <a:srgbClr val="FFFFFF"/>
              </a:solidFill>
              <a:latin typeface="CiscoSansTT" panose="020B0503020201020303" pitchFamily="34" charset="0"/>
              <a:cs typeface="CiscoSansTT" panose="020B0503020201020303" pitchFamily="34" charset="0"/>
            </a:endParaRPr>
          </a:p>
        </p:txBody>
      </p:sp>
      <p:sp>
        <p:nvSpPr>
          <p:cNvPr id="6" name="Text Placeholder 1">
            <a:extLst>
              <a:ext uri="{FF2B5EF4-FFF2-40B4-BE49-F238E27FC236}">
                <a16:creationId xmlns:a16="http://schemas.microsoft.com/office/drawing/2014/main" id="{C73DDAE2-D9E6-494F-9237-06AF4FE3DE77}"/>
              </a:ext>
            </a:extLst>
          </p:cNvPr>
          <p:cNvSpPr txBox="1">
            <a:spLocks/>
          </p:cNvSpPr>
          <p:nvPr/>
        </p:nvSpPr>
        <p:spPr>
          <a:xfrm>
            <a:off x="283864" y="777659"/>
            <a:ext cx="8249855" cy="4065544"/>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endParaRPr lang="en-US" sz="1100" b="1" i="1" dirty="0">
              <a:solidFill>
                <a:schemeClr val="bg1"/>
              </a:solidFill>
            </a:endParaRPr>
          </a:p>
          <a:p>
            <a:r>
              <a:rPr lang="en-US" sz="1800" b="1" i="1" dirty="0">
                <a:solidFill>
                  <a:schemeClr val="bg1"/>
                </a:solidFill>
              </a:rPr>
              <a:t>Customer / Opportunity</a:t>
            </a:r>
          </a:p>
          <a:p>
            <a:pPr marL="0" indent="0">
              <a:buNone/>
            </a:pPr>
            <a:r>
              <a:rPr lang="en-US" sz="1100" dirty="0">
                <a:solidFill>
                  <a:schemeClr val="bg1"/>
                </a:solidFill>
              </a:rPr>
              <a:t>Asset </a:t>
            </a:r>
            <a:r>
              <a:rPr lang="en-US" sz="1100" dirty="0" err="1">
                <a:solidFill>
                  <a:schemeClr val="bg1"/>
                </a:solidFill>
              </a:rPr>
              <a:t>Digitisation</a:t>
            </a:r>
            <a:r>
              <a:rPr lang="en-US" sz="1100" dirty="0">
                <a:solidFill>
                  <a:schemeClr val="bg1"/>
                </a:solidFill>
              </a:rPr>
              <a:t> is currently using </a:t>
            </a:r>
            <a:r>
              <a:rPr lang="en-US" sz="1100" dirty="0" err="1">
                <a:solidFill>
                  <a:schemeClr val="bg1"/>
                </a:solidFill>
              </a:rPr>
              <a:t>Mikrotik</a:t>
            </a:r>
            <a:r>
              <a:rPr lang="en-US" sz="1100" dirty="0">
                <a:solidFill>
                  <a:schemeClr val="bg1"/>
                </a:solidFill>
              </a:rPr>
              <a:t> devices running a Lisp script for publishing GPS data to their internal application. </a:t>
            </a:r>
          </a:p>
          <a:p>
            <a:r>
              <a:rPr lang="en-US" sz="1800" b="1" i="1" dirty="0">
                <a:solidFill>
                  <a:schemeClr val="bg1"/>
                </a:solidFill>
              </a:rPr>
              <a:t>What is the story?  What was the business challenge?</a:t>
            </a:r>
          </a:p>
          <a:p>
            <a:pPr marL="0" indent="0">
              <a:buNone/>
            </a:pPr>
            <a:r>
              <a:rPr lang="en-US" sz="1200" dirty="0">
                <a:solidFill>
                  <a:schemeClr val="bg1"/>
                </a:solidFill>
              </a:rPr>
              <a:t>The customer are interested in adopting Cisco IoT routing, yet unaware of how to migrate their Lisp script. </a:t>
            </a:r>
          </a:p>
          <a:p>
            <a:r>
              <a:rPr lang="en-US" sz="1800" b="1" i="1" dirty="0">
                <a:solidFill>
                  <a:schemeClr val="bg1"/>
                </a:solidFill>
              </a:rPr>
              <a:t>What the PoV accomplished? </a:t>
            </a:r>
          </a:p>
          <a:p>
            <a:pPr marL="0" indent="0">
              <a:buNone/>
            </a:pPr>
            <a:r>
              <a:rPr lang="en-US" sz="1200" dirty="0">
                <a:solidFill>
                  <a:schemeClr val="bg1"/>
                </a:solidFill>
              </a:rPr>
              <a:t>The PoV is an </a:t>
            </a:r>
            <a:r>
              <a:rPr lang="en-US" sz="1200" dirty="0" err="1">
                <a:solidFill>
                  <a:schemeClr val="bg1"/>
                </a:solidFill>
              </a:rPr>
              <a:t>IOx</a:t>
            </a:r>
            <a:r>
              <a:rPr lang="en-US" sz="1200" dirty="0">
                <a:solidFill>
                  <a:schemeClr val="bg1"/>
                </a:solidFill>
              </a:rPr>
              <a:t> application publishing GPS data to a user-defined REST endpoint, as well as locally stored application logs. </a:t>
            </a:r>
            <a:endParaRPr lang="en-US" sz="1200" b="1" dirty="0"/>
          </a:p>
          <a:p>
            <a:r>
              <a:rPr lang="en-US" sz="1800" b="1" i="1" dirty="0">
                <a:solidFill>
                  <a:schemeClr val="bg1"/>
                </a:solidFill>
              </a:rPr>
              <a:t>What are the benefits to the customer?</a:t>
            </a:r>
          </a:p>
          <a:p>
            <a:pPr marL="0" indent="0">
              <a:buNone/>
            </a:pPr>
            <a:r>
              <a:rPr lang="en-US" sz="1200" dirty="0">
                <a:solidFill>
                  <a:schemeClr val="bg1"/>
                </a:solidFill>
              </a:rPr>
              <a:t>The customer gains awareness of local application hosting on Cisco IoT routing platforms, as well as hindered less in the adoption of the platform.</a:t>
            </a:r>
          </a:p>
          <a:p>
            <a:endParaRPr lang="en-US" sz="1800" b="1" i="1" dirty="0">
              <a:solidFill>
                <a:schemeClr val="bg1"/>
              </a:solidFill>
            </a:endParaRPr>
          </a:p>
        </p:txBody>
      </p:sp>
      <p:pic>
        <p:nvPicPr>
          <p:cNvPr id="7" name="Picture 6">
            <a:extLst>
              <a:ext uri="{FF2B5EF4-FFF2-40B4-BE49-F238E27FC236}">
                <a16:creationId xmlns:a16="http://schemas.microsoft.com/office/drawing/2014/main" id="{8119EA83-B1CD-D541-92BA-8F7B803A58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spTree>
    <p:extLst>
      <p:ext uri="{BB962C8B-B14F-4D97-AF65-F5344CB8AC3E}">
        <p14:creationId xmlns:p14="http://schemas.microsoft.com/office/powerpoint/2010/main" val="1515624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85391F0E-8041-034A-A2D0-17A1FBA7875F}"/>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78" name="TextBox 77">
            <a:extLst>
              <a:ext uri="{FF2B5EF4-FFF2-40B4-BE49-F238E27FC236}">
                <a16:creationId xmlns:a16="http://schemas.microsoft.com/office/drawing/2014/main" id="{6691AD97-63EA-544C-9101-FBA2914F383B}"/>
              </a:ext>
            </a:extLst>
          </p:cNvPr>
          <p:cNvSpPr txBox="1"/>
          <p:nvPr/>
        </p:nvSpPr>
        <p:spPr>
          <a:xfrm>
            <a:off x="348382" y="198638"/>
            <a:ext cx="4802918" cy="507831"/>
          </a:xfrm>
          <a:prstGeom prst="rect">
            <a:avLst/>
          </a:prstGeom>
          <a:noFill/>
        </p:spPr>
        <p:txBody>
          <a:bodyPr wrap="none" rtlCol="0">
            <a:spAutoFit/>
          </a:bodyPr>
          <a:lstStyle/>
          <a:p>
            <a:pPr defTabSz="914400" fontAlgn="auto">
              <a:spcBef>
                <a:spcPts val="0"/>
              </a:spcBef>
              <a:spcAft>
                <a:spcPts val="0"/>
              </a:spcAft>
              <a:defRPr/>
            </a:pPr>
            <a:r>
              <a:rPr lang="en-US" sz="2700" kern="0" dirty="0" err="1">
                <a:solidFill>
                  <a:srgbClr val="FFFFFF"/>
                </a:solidFill>
                <a:latin typeface="CiscoSansTT" panose="020B0503020201020303" pitchFamily="34" charset="0"/>
                <a:cs typeface="CiscoSansTT" panose="020B0503020201020303" pitchFamily="34" charset="0"/>
              </a:rPr>
              <a:t>IOx</a:t>
            </a:r>
            <a:r>
              <a:rPr lang="en-US" sz="2700" kern="0" dirty="0">
                <a:solidFill>
                  <a:srgbClr val="FFFFFF"/>
                </a:solidFill>
                <a:latin typeface="CiscoSansTT" panose="020B0503020201020303" pitchFamily="34" charset="0"/>
                <a:cs typeface="CiscoSansTT" panose="020B0503020201020303" pitchFamily="34" charset="0"/>
              </a:rPr>
              <a:t> GPS Data Publishing App</a:t>
            </a:r>
            <a:endParaRPr lang="en-US" sz="2400" kern="0" dirty="0">
              <a:solidFill>
                <a:srgbClr val="FFFFFF"/>
              </a:solidFill>
              <a:latin typeface="CiscoSansTT" panose="020B0503020201020303" pitchFamily="34" charset="0"/>
              <a:cs typeface="CiscoSansTT" panose="020B0503020201020303" pitchFamily="34" charset="0"/>
            </a:endParaRPr>
          </a:p>
        </p:txBody>
      </p:sp>
      <p:sp>
        <p:nvSpPr>
          <p:cNvPr id="80" name="Rectangle 79">
            <a:extLst>
              <a:ext uri="{FF2B5EF4-FFF2-40B4-BE49-F238E27FC236}">
                <a16:creationId xmlns:a16="http://schemas.microsoft.com/office/drawing/2014/main" id="{2A743EA7-87B0-D640-989B-01DB00D505BE}"/>
              </a:ext>
            </a:extLst>
          </p:cNvPr>
          <p:cNvSpPr/>
          <p:nvPr/>
        </p:nvSpPr>
        <p:spPr>
          <a:xfrm>
            <a:off x="235808" y="4425275"/>
            <a:ext cx="7749821" cy="307777"/>
          </a:xfrm>
          <a:prstGeom prst="rect">
            <a:avLst/>
          </a:prstGeom>
        </p:spPr>
        <p:txBody>
          <a:bodyPr wrap="square">
            <a:spAutoFit/>
          </a:bodyPr>
          <a:lstStyle/>
          <a:p>
            <a:pPr algn="ctr"/>
            <a:r>
              <a:rPr lang="en-CA" sz="1400" dirty="0">
                <a:solidFill>
                  <a:schemeClr val="bg1"/>
                </a:solidFill>
                <a:latin typeface="+mn-lt"/>
              </a:rPr>
              <a:t>https://</a:t>
            </a:r>
            <a:r>
              <a:rPr lang="en-CA" sz="1400" dirty="0" err="1">
                <a:solidFill>
                  <a:schemeClr val="bg1"/>
                </a:solidFill>
                <a:latin typeface="+mn-lt"/>
              </a:rPr>
              <a:t>wwwin-github.cisco.com</a:t>
            </a:r>
            <a:r>
              <a:rPr lang="en-CA" sz="1400" dirty="0">
                <a:solidFill>
                  <a:schemeClr val="bg1"/>
                </a:solidFill>
                <a:latin typeface="+mn-lt"/>
              </a:rPr>
              <a:t>/</a:t>
            </a:r>
            <a:r>
              <a:rPr lang="en-CA" sz="1400" dirty="0" err="1">
                <a:solidFill>
                  <a:schemeClr val="bg1"/>
                </a:solidFill>
                <a:latin typeface="+mn-lt"/>
              </a:rPr>
              <a:t>gve</a:t>
            </a:r>
            <a:r>
              <a:rPr lang="en-CA" sz="1400" dirty="0">
                <a:solidFill>
                  <a:schemeClr val="bg1"/>
                </a:solidFill>
                <a:latin typeface="+mn-lt"/>
              </a:rPr>
              <a:t>/</a:t>
            </a:r>
            <a:r>
              <a:rPr lang="en-CA" sz="1400" dirty="0" err="1">
                <a:solidFill>
                  <a:schemeClr val="bg1"/>
                </a:solidFill>
                <a:latin typeface="+mn-lt"/>
              </a:rPr>
              <a:t>gve_devnet_iox_gps_publishing</a:t>
            </a:r>
            <a:endParaRPr lang="en-US" sz="1400" b="1" dirty="0">
              <a:solidFill>
                <a:schemeClr val="bg1"/>
              </a:solidFill>
              <a:latin typeface="+mn-lt"/>
            </a:endParaRPr>
          </a:p>
        </p:txBody>
      </p:sp>
      <p:pic>
        <p:nvPicPr>
          <p:cNvPr id="7" name="Picture 6">
            <a:extLst>
              <a:ext uri="{FF2B5EF4-FFF2-40B4-BE49-F238E27FC236}">
                <a16:creationId xmlns:a16="http://schemas.microsoft.com/office/drawing/2014/main" id="{42E15872-53A5-E54D-A25D-295EC01857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pic>
        <p:nvPicPr>
          <p:cNvPr id="8" name="Picture 7" descr="Graphical user interface, text&#10;&#10;Description automatically generated">
            <a:extLst>
              <a:ext uri="{FF2B5EF4-FFF2-40B4-BE49-F238E27FC236}">
                <a16:creationId xmlns:a16="http://schemas.microsoft.com/office/drawing/2014/main" id="{E87E17CA-3F2B-4D4D-A418-1D3B860C0556}"/>
              </a:ext>
            </a:extLst>
          </p:cNvPr>
          <p:cNvPicPr>
            <a:picLocks noChangeAspect="1"/>
          </p:cNvPicPr>
          <p:nvPr/>
        </p:nvPicPr>
        <p:blipFill>
          <a:blip r:embed="rId4"/>
          <a:stretch>
            <a:fillRect/>
          </a:stretch>
        </p:blipFill>
        <p:spPr>
          <a:xfrm>
            <a:off x="499456" y="1070883"/>
            <a:ext cx="4936427" cy="3283889"/>
          </a:xfrm>
          <a:prstGeom prst="rect">
            <a:avLst/>
          </a:prstGeom>
        </p:spPr>
      </p:pic>
      <p:sp>
        <p:nvSpPr>
          <p:cNvPr id="2" name="Rounded Rectangle 1">
            <a:extLst>
              <a:ext uri="{FF2B5EF4-FFF2-40B4-BE49-F238E27FC236}">
                <a16:creationId xmlns:a16="http://schemas.microsoft.com/office/drawing/2014/main" id="{E339EB68-C1B5-8C4A-BE33-3B036B6215B1}"/>
              </a:ext>
            </a:extLst>
          </p:cNvPr>
          <p:cNvSpPr/>
          <p:nvPr/>
        </p:nvSpPr>
        <p:spPr>
          <a:xfrm>
            <a:off x="6241774" y="1204126"/>
            <a:ext cx="2593096" cy="1367624"/>
          </a:xfrm>
          <a:prstGeom prst="round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BE" dirty="0">
                <a:solidFill>
                  <a:schemeClr val="bg2"/>
                </a:solidFill>
              </a:rPr>
              <a:t>Customer Location Services Application</a:t>
            </a:r>
          </a:p>
        </p:txBody>
      </p:sp>
      <p:cxnSp>
        <p:nvCxnSpPr>
          <p:cNvPr id="4" name="Straight Arrow Connector 3">
            <a:extLst>
              <a:ext uri="{FF2B5EF4-FFF2-40B4-BE49-F238E27FC236}">
                <a16:creationId xmlns:a16="http://schemas.microsoft.com/office/drawing/2014/main" id="{9EDFF646-1023-2649-8142-0C016A3104C2}"/>
              </a:ext>
            </a:extLst>
          </p:cNvPr>
          <p:cNvCxnSpPr/>
          <p:nvPr/>
        </p:nvCxnSpPr>
        <p:spPr>
          <a:xfrm>
            <a:off x="3943847" y="1887219"/>
            <a:ext cx="2178657" cy="0"/>
          </a:xfrm>
          <a:prstGeom prst="straightConnector1">
            <a:avLst/>
          </a:prstGeom>
          <a:ln w="57150">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42D6950-61E2-0846-B01F-8AA00B27CCBB}"/>
              </a:ext>
            </a:extLst>
          </p:cNvPr>
          <p:cNvSpPr txBox="1"/>
          <p:nvPr/>
        </p:nvSpPr>
        <p:spPr>
          <a:xfrm>
            <a:off x="5235164" y="1477426"/>
            <a:ext cx="863883" cy="369332"/>
          </a:xfrm>
          <a:prstGeom prst="rect">
            <a:avLst/>
          </a:prstGeom>
          <a:noFill/>
        </p:spPr>
        <p:txBody>
          <a:bodyPr wrap="square" rtlCol="0">
            <a:spAutoFit/>
          </a:bodyPr>
          <a:lstStyle/>
          <a:p>
            <a:r>
              <a:rPr lang="en-BE" dirty="0">
                <a:latin typeface="+mn-lt"/>
              </a:rPr>
              <a:t>REST</a:t>
            </a:r>
          </a:p>
        </p:txBody>
      </p:sp>
    </p:spTree>
    <p:extLst>
      <p:ext uri="{BB962C8B-B14F-4D97-AF65-F5344CB8AC3E}">
        <p14:creationId xmlns:p14="http://schemas.microsoft.com/office/powerpoint/2010/main" val="4156071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1E35BA8-DBC4-BA43-AAF8-BAECE9F83A66}"/>
              </a:ext>
            </a:extLst>
          </p:cNvPr>
          <p:cNvSpPr/>
          <p:nvPr/>
        </p:nvSpPr>
        <p:spPr>
          <a:xfrm>
            <a:off x="450042" y="4356324"/>
            <a:ext cx="7749821" cy="307777"/>
          </a:xfrm>
          <a:prstGeom prst="rect">
            <a:avLst/>
          </a:prstGeom>
        </p:spPr>
        <p:txBody>
          <a:bodyPr wrap="square">
            <a:spAutoFit/>
          </a:bodyPr>
          <a:lstStyle/>
          <a:p>
            <a:pPr algn="ctr"/>
            <a:r>
              <a:rPr lang="en-CA" sz="1400">
                <a:solidFill>
                  <a:schemeClr val="bg1"/>
                </a:solidFill>
                <a:latin typeface="+mn-lt"/>
              </a:rPr>
              <a:t>Add link to the video </a:t>
            </a:r>
            <a:r>
              <a:rPr lang="en-CA" sz="1400" err="1">
                <a:solidFill>
                  <a:schemeClr val="bg1"/>
                </a:solidFill>
                <a:latin typeface="+mn-lt"/>
              </a:rPr>
              <a:t>url</a:t>
            </a:r>
            <a:r>
              <a:rPr lang="en-CA" sz="1400">
                <a:solidFill>
                  <a:schemeClr val="bg1"/>
                </a:solidFill>
                <a:latin typeface="+mn-lt"/>
              </a:rPr>
              <a:t>. </a:t>
            </a:r>
            <a:r>
              <a:rPr lang="en-CA" sz="1400">
                <a:solidFill>
                  <a:schemeClr val="bg1"/>
                </a:solidFill>
              </a:rPr>
              <a:t>[Portal Link]</a:t>
            </a:r>
            <a:endParaRPr lang="en-US" sz="1400">
              <a:solidFill>
                <a:schemeClr val="bg1"/>
              </a:solidFill>
              <a:latin typeface="+mn-lt"/>
            </a:endParaRPr>
          </a:p>
        </p:txBody>
      </p:sp>
      <p:sp>
        <p:nvSpPr>
          <p:cNvPr id="16" name="TextBox 15">
            <a:extLst>
              <a:ext uri="{FF2B5EF4-FFF2-40B4-BE49-F238E27FC236}">
                <a16:creationId xmlns:a16="http://schemas.microsoft.com/office/drawing/2014/main" id="{7CF32345-DB70-6A42-ADD1-7F11FD1C4F90}"/>
              </a:ext>
            </a:extLst>
          </p:cNvPr>
          <p:cNvSpPr txBox="1"/>
          <p:nvPr/>
        </p:nvSpPr>
        <p:spPr>
          <a:xfrm>
            <a:off x="1925444" y="1900177"/>
            <a:ext cx="5464097" cy="1200329"/>
          </a:xfrm>
          <a:prstGeom prst="rect">
            <a:avLst/>
          </a:prstGeom>
          <a:noFill/>
        </p:spPr>
        <p:txBody>
          <a:bodyPr wrap="square" rtlCol="0">
            <a:spAutoFit/>
          </a:bodyPr>
          <a:lstStyle/>
          <a:p>
            <a:r>
              <a:rPr lang="en-US">
                <a:solidFill>
                  <a:schemeClr val="bg1"/>
                </a:solidFill>
                <a:latin typeface="+mn-lt"/>
              </a:rPr>
              <a:t>Add GUI images or mobile app or mock ups</a:t>
            </a:r>
          </a:p>
          <a:p>
            <a:r>
              <a:rPr lang="en-US">
                <a:solidFill>
                  <a:schemeClr val="bg1"/>
                </a:solidFill>
                <a:latin typeface="+mn-lt"/>
              </a:rPr>
              <a:t>** If the </a:t>
            </a:r>
            <a:r>
              <a:rPr lang="en-US" err="1">
                <a:solidFill>
                  <a:schemeClr val="bg1"/>
                </a:solidFill>
                <a:latin typeface="+mn-lt"/>
              </a:rPr>
              <a:t>PoV</a:t>
            </a:r>
            <a:r>
              <a:rPr lang="en-US">
                <a:solidFill>
                  <a:schemeClr val="bg1"/>
                </a:solidFill>
                <a:latin typeface="+mn-lt"/>
              </a:rPr>
              <a:t> can’t not be replicated please record a video share the link </a:t>
            </a:r>
          </a:p>
          <a:p>
            <a:r>
              <a:rPr lang="en-US">
                <a:solidFill>
                  <a:schemeClr val="bg1"/>
                </a:solidFill>
                <a:latin typeface="+mn-lt"/>
              </a:rPr>
              <a:t>*** Video required for all submissions</a:t>
            </a:r>
          </a:p>
        </p:txBody>
      </p:sp>
      <p:sp>
        <p:nvSpPr>
          <p:cNvPr id="6" name="Rounded Rectangle 5">
            <a:extLst>
              <a:ext uri="{FF2B5EF4-FFF2-40B4-BE49-F238E27FC236}">
                <a16:creationId xmlns:a16="http://schemas.microsoft.com/office/drawing/2014/main" id="{4B00D695-6080-8F4E-A0D4-357ECB841252}"/>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7" name="TextBox 6">
            <a:extLst>
              <a:ext uri="{FF2B5EF4-FFF2-40B4-BE49-F238E27FC236}">
                <a16:creationId xmlns:a16="http://schemas.microsoft.com/office/drawing/2014/main" id="{005A3488-BDF7-284F-8C8F-374FDC189702}"/>
              </a:ext>
            </a:extLst>
          </p:cNvPr>
          <p:cNvSpPr txBox="1"/>
          <p:nvPr/>
        </p:nvSpPr>
        <p:spPr>
          <a:xfrm>
            <a:off x="450042" y="214369"/>
            <a:ext cx="4802918" cy="784830"/>
          </a:xfrm>
          <a:prstGeom prst="rect">
            <a:avLst/>
          </a:prstGeom>
          <a:noFill/>
        </p:spPr>
        <p:txBody>
          <a:bodyPr wrap="none" rtlCol="0">
            <a:spAutoFit/>
          </a:bodyPr>
          <a:lstStyle/>
          <a:p>
            <a:pPr defTabSz="914400" fontAlgn="auto">
              <a:spcBef>
                <a:spcPts val="0"/>
              </a:spcBef>
              <a:spcAft>
                <a:spcPts val="0"/>
              </a:spcAft>
              <a:defRPr/>
            </a:pPr>
            <a:r>
              <a:rPr lang="en-US" sz="2700" kern="0" dirty="0" err="1">
                <a:solidFill>
                  <a:srgbClr val="FFFFFF"/>
                </a:solidFill>
                <a:latin typeface="CiscoSansTT" panose="020B0503020201020303" pitchFamily="34" charset="0"/>
                <a:cs typeface="CiscoSansTT" panose="020B0503020201020303" pitchFamily="34" charset="0"/>
              </a:rPr>
              <a:t>IOx</a:t>
            </a:r>
            <a:r>
              <a:rPr lang="en-US" sz="2700" kern="0" dirty="0">
                <a:solidFill>
                  <a:srgbClr val="FFFFFF"/>
                </a:solidFill>
                <a:latin typeface="CiscoSansTT" panose="020B0503020201020303" pitchFamily="34" charset="0"/>
                <a:cs typeface="CiscoSansTT" panose="020B0503020201020303" pitchFamily="34" charset="0"/>
              </a:rPr>
              <a:t> GPS Data Publishing App</a:t>
            </a:r>
            <a:r>
              <a:rPr lang="es-ES_tradnl" b="1" kern="0" dirty="0">
                <a:solidFill>
                  <a:srgbClr val="FFFFFF"/>
                </a:solidFill>
                <a:latin typeface="+mj-lt"/>
              </a:rPr>
              <a:t>
</a:t>
            </a:r>
          </a:p>
        </p:txBody>
      </p:sp>
      <p:pic>
        <p:nvPicPr>
          <p:cNvPr id="8" name="Picture 7">
            <a:extLst>
              <a:ext uri="{FF2B5EF4-FFF2-40B4-BE49-F238E27FC236}">
                <a16:creationId xmlns:a16="http://schemas.microsoft.com/office/drawing/2014/main" id="{78ABDF37-F78B-874E-B7E5-E8365C9624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spTree>
    <p:extLst>
      <p:ext uri="{BB962C8B-B14F-4D97-AF65-F5344CB8AC3E}">
        <p14:creationId xmlns:p14="http://schemas.microsoft.com/office/powerpoint/2010/main" val="329668606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1CBAE5D5-0B64-3143-8BAB-EBDD4B40D3B3}"/>
              </a:ext>
            </a:extLst>
          </p:cNvPr>
          <p:cNvSpPr/>
          <p:nvPr/>
        </p:nvSpPr>
        <p:spPr>
          <a:xfrm rot="5400000">
            <a:off x="1525207" y="-1533310"/>
            <a:ext cx="560026" cy="4129498"/>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s-ES_tradnl" sz="1400" i="0" u="none" strike="noStrike" kern="1200" cap="none" spc="0" normalizeH="0" baseline="0" noProof="0">
              <a:ln>
                <a:noFill/>
              </a:ln>
              <a:solidFill>
                <a:schemeClr val="bg1"/>
              </a:solidFill>
              <a:effectLst/>
              <a:uLnTx/>
              <a:uFillTx/>
              <a:ea typeface="+mn-ea"/>
              <a:cs typeface="+mn-cs"/>
            </a:endParaRPr>
          </a:p>
        </p:txBody>
      </p:sp>
      <p:sp>
        <p:nvSpPr>
          <p:cNvPr id="12" name="TextBox 11">
            <a:extLst>
              <a:ext uri="{FF2B5EF4-FFF2-40B4-BE49-F238E27FC236}">
                <a16:creationId xmlns:a16="http://schemas.microsoft.com/office/drawing/2014/main" id="{E43D8E95-29B4-A14D-B29C-338724FC2C2B}"/>
              </a:ext>
            </a:extLst>
          </p:cNvPr>
          <p:cNvSpPr txBox="1"/>
          <p:nvPr/>
        </p:nvSpPr>
        <p:spPr>
          <a:xfrm>
            <a:off x="0" y="277523"/>
            <a:ext cx="3869969" cy="507831"/>
          </a:xfrm>
          <a:prstGeom prst="rect">
            <a:avLst/>
          </a:prstGeom>
          <a:noFill/>
        </p:spPr>
        <p:txBody>
          <a:bodyPr wrap="none" rtlCol="0">
            <a:spAutoFit/>
          </a:bodyPr>
          <a:lstStyle/>
          <a:p>
            <a:pPr algn="ctr" defTabSz="914400" fontAlgn="auto">
              <a:spcBef>
                <a:spcPts val="0"/>
              </a:spcBef>
              <a:spcAft>
                <a:spcPts val="0"/>
              </a:spcAft>
              <a:defRPr/>
            </a:pPr>
            <a:r>
              <a:rPr lang="es-ES_tradnl" sz="2700" kern="0" dirty="0">
                <a:solidFill>
                  <a:srgbClr val="FFFFFF"/>
                </a:solidFill>
                <a:latin typeface="CiscoSansTT" panose="020B0503020201020303" pitchFamily="34" charset="0"/>
                <a:cs typeface="CiscoSansTT" panose="020B0503020201020303" pitchFamily="34" charset="0"/>
              </a:rPr>
              <a:t>Tools (</a:t>
            </a:r>
            <a:r>
              <a:rPr lang="es-ES_tradnl" sz="2700" kern="0" dirty="0" err="1">
                <a:solidFill>
                  <a:srgbClr val="FFFFFF"/>
                </a:solidFill>
                <a:latin typeface="CiscoSansTT" panose="020B0503020201020303" pitchFamily="34" charset="0"/>
                <a:cs typeface="CiscoSansTT" panose="020B0503020201020303" pitchFamily="34" charset="0"/>
              </a:rPr>
              <a:t>products</a:t>
            </a:r>
            <a:r>
              <a:rPr lang="es-ES_tradnl" sz="2700" kern="0" dirty="0">
                <a:solidFill>
                  <a:srgbClr val="FFFFFF"/>
                </a:solidFill>
                <a:latin typeface="CiscoSansTT" panose="020B0503020201020303" pitchFamily="34" charset="0"/>
                <a:cs typeface="CiscoSansTT" panose="020B0503020201020303" pitchFamily="34" charset="0"/>
              </a:rPr>
              <a:t>) </a:t>
            </a:r>
            <a:r>
              <a:rPr lang="es-ES_tradnl" sz="2700" kern="0" dirty="0" err="1">
                <a:solidFill>
                  <a:srgbClr val="FFFFFF"/>
                </a:solidFill>
                <a:latin typeface="CiscoSansTT" panose="020B0503020201020303" pitchFamily="34" charset="0"/>
                <a:cs typeface="CiscoSansTT" panose="020B0503020201020303" pitchFamily="34" charset="0"/>
              </a:rPr>
              <a:t>Used</a:t>
            </a:r>
            <a:r>
              <a:rPr lang="es-ES_tradnl" sz="2700" kern="0" dirty="0">
                <a:solidFill>
                  <a:srgbClr val="FFFFFF"/>
                </a:solidFill>
                <a:latin typeface="CiscoSansTT" panose="020B0503020201020303" pitchFamily="34" charset="0"/>
                <a:cs typeface="CiscoSansTT" panose="020B0503020201020303" pitchFamily="34" charset="0"/>
              </a:rPr>
              <a:t> </a:t>
            </a:r>
            <a:endParaRPr lang="es-ES_tradnl" b="1" kern="0" dirty="0">
              <a:solidFill>
                <a:srgbClr val="FFFFFF"/>
              </a:solidFill>
              <a:latin typeface="+mj-lt"/>
            </a:endParaRPr>
          </a:p>
        </p:txBody>
      </p:sp>
      <p:sp>
        <p:nvSpPr>
          <p:cNvPr id="16" name="TextBox 15">
            <a:extLst>
              <a:ext uri="{FF2B5EF4-FFF2-40B4-BE49-F238E27FC236}">
                <a16:creationId xmlns:a16="http://schemas.microsoft.com/office/drawing/2014/main" id="{7CF32345-DB70-6A42-ADD1-7F11FD1C4F90}"/>
              </a:ext>
            </a:extLst>
          </p:cNvPr>
          <p:cNvSpPr txBox="1"/>
          <p:nvPr/>
        </p:nvSpPr>
        <p:spPr>
          <a:xfrm>
            <a:off x="732264" y="1707963"/>
            <a:ext cx="8069765" cy="355482"/>
          </a:xfrm>
          <a:prstGeom prst="rect">
            <a:avLst/>
          </a:prstGeom>
          <a:noFill/>
        </p:spPr>
        <p:txBody>
          <a:bodyPr wrap="square" rtlCol="0">
            <a:spAutoFit/>
          </a:bodyPr>
          <a:lstStyle/>
          <a:p>
            <a:pPr defTabSz="684213">
              <a:lnSpc>
                <a:spcPct val="95000"/>
              </a:lnSpc>
              <a:spcBef>
                <a:spcPts val="1075"/>
              </a:spcBef>
              <a:buClr>
                <a:schemeClr val="tx2"/>
              </a:buClr>
              <a:buSzPct val="90000"/>
            </a:pPr>
            <a:r>
              <a:rPr lang="en-US" dirty="0" err="1">
                <a:solidFill>
                  <a:schemeClr val="bg1"/>
                </a:solidFill>
              </a:rPr>
              <a:t>IOx</a:t>
            </a:r>
            <a:r>
              <a:rPr lang="en-US" dirty="0">
                <a:solidFill>
                  <a:schemeClr val="bg1"/>
                </a:solidFill>
              </a:rPr>
              <a:t>, IR1800, IoT, Python</a:t>
            </a:r>
          </a:p>
        </p:txBody>
      </p:sp>
      <p:sp>
        <p:nvSpPr>
          <p:cNvPr id="6" name="Rectangle 5">
            <a:extLst>
              <a:ext uri="{FF2B5EF4-FFF2-40B4-BE49-F238E27FC236}">
                <a16:creationId xmlns:a16="http://schemas.microsoft.com/office/drawing/2014/main" id="{48646222-EFFC-3F43-9AE2-D7C6C4A6B320}"/>
              </a:ext>
            </a:extLst>
          </p:cNvPr>
          <p:cNvSpPr/>
          <p:nvPr/>
        </p:nvSpPr>
        <p:spPr>
          <a:xfrm>
            <a:off x="332816" y="4304284"/>
            <a:ext cx="7749821" cy="307777"/>
          </a:xfrm>
          <a:prstGeom prst="rect">
            <a:avLst/>
          </a:prstGeom>
        </p:spPr>
        <p:txBody>
          <a:bodyPr wrap="square">
            <a:spAutoFit/>
          </a:bodyPr>
          <a:lstStyle/>
          <a:p>
            <a:pPr algn="ctr"/>
            <a:r>
              <a:rPr lang="en-CA" sz="1400">
                <a:solidFill>
                  <a:schemeClr val="bg1"/>
                </a:solidFill>
                <a:latin typeface="+mn-lt"/>
              </a:rPr>
              <a:t>Add link to the presentation </a:t>
            </a:r>
            <a:r>
              <a:rPr lang="en-CA" sz="1400" err="1">
                <a:solidFill>
                  <a:schemeClr val="bg1"/>
                </a:solidFill>
                <a:latin typeface="+mn-lt"/>
              </a:rPr>
              <a:t>url</a:t>
            </a:r>
            <a:r>
              <a:rPr lang="en-CA" sz="1400">
                <a:solidFill>
                  <a:schemeClr val="bg1"/>
                </a:solidFill>
                <a:latin typeface="+mn-lt"/>
              </a:rPr>
              <a:t>. </a:t>
            </a:r>
            <a:r>
              <a:rPr lang="en-CA" sz="1400">
                <a:solidFill>
                  <a:schemeClr val="bg1"/>
                </a:solidFill>
              </a:rPr>
              <a:t>[Portal Link]</a:t>
            </a:r>
            <a:endParaRPr lang="en-US" sz="1400">
              <a:solidFill>
                <a:schemeClr val="bg1"/>
              </a:solidFill>
              <a:latin typeface="+mn-lt"/>
            </a:endParaRPr>
          </a:p>
        </p:txBody>
      </p:sp>
      <p:pic>
        <p:nvPicPr>
          <p:cNvPr id="7" name="Picture 6">
            <a:extLst>
              <a:ext uri="{FF2B5EF4-FFF2-40B4-BE49-F238E27FC236}">
                <a16:creationId xmlns:a16="http://schemas.microsoft.com/office/drawing/2014/main" id="{F152F803-2290-DD47-8EF7-07B8E5C56B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spTree>
    <p:extLst>
      <p:ext uri="{BB962C8B-B14F-4D97-AF65-F5344CB8AC3E}">
        <p14:creationId xmlns:p14="http://schemas.microsoft.com/office/powerpoint/2010/main" val="402960004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692355-C96D-1040-A108-461C6CC01329}"/>
              </a:ext>
            </a:extLst>
          </p:cNvPr>
          <p:cNvSpPr txBox="1"/>
          <p:nvPr/>
        </p:nvSpPr>
        <p:spPr>
          <a:xfrm>
            <a:off x="5137775" y="825190"/>
            <a:ext cx="4006225" cy="2862322"/>
          </a:xfrm>
          <a:prstGeom prst="rect">
            <a:avLst/>
          </a:prstGeom>
          <a:noFill/>
        </p:spPr>
        <p:txBody>
          <a:bodyPr wrap="none" rtlCol="0">
            <a:spAutoFit/>
          </a:bodyPr>
          <a:lstStyle/>
          <a:p>
            <a:r>
              <a:rPr lang="en-US">
                <a:solidFill>
                  <a:schemeClr val="bg1"/>
                </a:solidFill>
                <a:latin typeface="+mn-lt"/>
              </a:rPr>
              <a:t>Check out the GVE </a:t>
            </a:r>
            <a:r>
              <a:rPr lang="en-US" err="1">
                <a:solidFill>
                  <a:schemeClr val="bg1"/>
                </a:solidFill>
                <a:latin typeface="+mn-lt"/>
              </a:rPr>
              <a:t>Devnet</a:t>
            </a:r>
            <a:r>
              <a:rPr lang="en-US">
                <a:solidFill>
                  <a:schemeClr val="bg1"/>
                </a:solidFill>
                <a:latin typeface="+mn-lt"/>
              </a:rPr>
              <a:t> team @</a:t>
            </a:r>
          </a:p>
          <a:p>
            <a:endParaRPr lang="en-US">
              <a:solidFill>
                <a:schemeClr val="bg1"/>
              </a:solidFill>
              <a:latin typeface="+mn-lt"/>
            </a:endParaRPr>
          </a:p>
          <a:p>
            <a:r>
              <a:rPr lang="en-CA">
                <a:hlinkClick r:id="rId2"/>
              </a:rPr>
              <a:t>https://gve-devnet.cisco.com/</a:t>
            </a:r>
            <a:endParaRPr lang="en-CA"/>
          </a:p>
          <a:p>
            <a:endParaRPr lang="en-CA">
              <a:latin typeface="+mn-lt"/>
            </a:endParaRPr>
          </a:p>
          <a:p>
            <a:endParaRPr lang="en-CA">
              <a:latin typeface="+mn-lt"/>
            </a:endParaRPr>
          </a:p>
          <a:p>
            <a:endParaRPr lang="en-CA">
              <a:latin typeface="+mn-lt"/>
            </a:endParaRPr>
          </a:p>
          <a:p>
            <a:endParaRPr lang="en-CA">
              <a:latin typeface="+mn-lt"/>
            </a:endParaRPr>
          </a:p>
          <a:p>
            <a:r>
              <a:rPr lang="en-CA">
                <a:solidFill>
                  <a:schemeClr val="bg1"/>
                </a:solidFill>
                <a:latin typeface="+mn-lt"/>
              </a:rPr>
              <a:t>Open a GVE case @</a:t>
            </a:r>
          </a:p>
          <a:p>
            <a:endParaRPr lang="en-CA">
              <a:latin typeface="+mn-lt"/>
            </a:endParaRPr>
          </a:p>
          <a:p>
            <a:r>
              <a:rPr lang="en-CA">
                <a:hlinkClick r:id="rId3"/>
              </a:rPr>
              <a:t>https://cep.cloudapps.cisco.com/case</a:t>
            </a:r>
            <a:endParaRPr lang="en-CA">
              <a:latin typeface="+mn-lt"/>
            </a:endParaRPr>
          </a:p>
        </p:txBody>
      </p:sp>
      <p:pic>
        <p:nvPicPr>
          <p:cNvPr id="7" name="Picture 6">
            <a:extLst>
              <a:ext uri="{FF2B5EF4-FFF2-40B4-BE49-F238E27FC236}">
                <a16:creationId xmlns:a16="http://schemas.microsoft.com/office/drawing/2014/main" id="{F6E565A1-5514-A04B-AE1F-3D1D7C2AA8FD}"/>
              </a:ext>
            </a:extLst>
          </p:cNvPr>
          <p:cNvPicPr>
            <a:picLocks noChangeAspect="1"/>
          </p:cNvPicPr>
          <p:nvPr/>
        </p:nvPicPr>
        <p:blipFill>
          <a:blip r:embed="rId4"/>
          <a:stretch>
            <a:fillRect/>
          </a:stretch>
        </p:blipFill>
        <p:spPr>
          <a:xfrm>
            <a:off x="0" y="1263928"/>
            <a:ext cx="4436757" cy="2423584"/>
          </a:xfrm>
          <a:prstGeom prst="rect">
            <a:avLst/>
          </a:prstGeom>
        </p:spPr>
      </p:pic>
    </p:spTree>
    <p:extLst>
      <p:ext uri="{BB962C8B-B14F-4D97-AF65-F5344CB8AC3E}">
        <p14:creationId xmlns:p14="http://schemas.microsoft.com/office/powerpoint/2010/main" val="34279043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1"/>
  <p:tag name="MMPROD_UIDATA" val="&lt;database version=&quot;11.0&quot;&gt;&lt;object type=&quot;1&quot; unique_id=&quot;10001&quot;&gt;&lt;object type=&quot;2&quot; unique_id=&quot;10002&quot;&gt;&lt;object type=&quot;3&quot; unique_id=&quot;184153&quot;&gt;&lt;property id=&quot;20148&quot; value=&quot;5&quot;/&gt;&lt;property id=&quot;20300&quot; value=&quot;Slide 6 - &amp;quot;Use this slide for transitions&amp;quot;&quot;/&gt;&lt;property id=&quot;20307&quot; value=&quot;257&quot;/&gt;&lt;/object&gt;&lt;object type=&quot;3&quot; unique_id=&quot;184154&quot;&gt;&lt;property id=&quot;20148&quot; value=&quot;5&quot;/&gt;&lt;property id=&quot;20300&quot; value=&quot;Slide 25 - &amp;quot;Color palette&amp;quot;&quot;/&gt;&lt;property id=&quot;20307&quot; value=&quot;258&quot;/&gt;&lt;/object&gt;&lt;object type=&quot;3&quot; unique_id=&quot;184155&quot;&gt;&lt;property id=&quot;20148&quot; value=&quot;5&quot;/&gt;&lt;property id=&quot;20300&quot; value=&quot;Slide 13 - &amp;quot;Two-column layout&amp;quot;&quot;/&gt;&lt;property id=&quot;20307&quot; value=&quot;259&quot;/&gt;&lt;/object&gt;&lt;object type=&quot;3&quot; unique_id=&quot;184156&quot;&gt;&lt;property id=&quot;20148&quot; value=&quot;5&quot;/&gt;&lt;property id=&quot;20300&quot; value=&quot;Slide 19 - &amp;quot;This is a sample headline&amp;quot;&quot;/&gt;&lt;property id=&quot;20307&quot; value=&quot;260&quot;/&gt;&lt;/object&gt;&lt;object type=&quot;3&quot; unique_id=&quot;184157&quot;&gt;&lt;property id=&quot;20148&quot; value=&quot;5&quot;/&gt;&lt;property id=&quot;20300&quot; value=&quot;Slide 20 - &amp;quot;Slide title&amp;quot;&quot;/&gt;&lt;property id=&quot;20307&quot; value=&quot;261&quot;/&gt;&lt;/object&gt;&lt;object type=&quot;3&quot; unique_id=&quot;184158&quot;&gt;&lt;property id=&quot;20148&quot; value=&quot;5&quot;/&gt;&lt;property id=&quot;20300&quot; value=&quot;Slide 10 - &amp;quot;This is a sample headline&amp;quot;&quot;/&gt;&lt;property id=&quot;20307&quot; value=&quot;262&quot;/&gt;&lt;/object&gt;&lt;object type=&quot;3&quot; unique_id=&quot;184159&quot;&gt;&lt;property id=&quot;20148&quot; value=&quot;5&quot;/&gt;&lt;property id=&quot;20300&quot; value=&quot;Slide 11 - &amp;quot;This is a sample headline&amp;quot;&quot;/&gt;&lt;property id=&quot;20307&quot; value=&quot;263&quot;/&gt;&lt;/object&gt;&lt;object type=&quot;3&quot; unique_id=&quot;184160&quot;&gt;&lt;property id=&quot;20148&quot; value=&quot;5&quot;/&gt;&lt;property id=&quot;20300&quot; value=&quot;Slide 12 - &amp;quot;This is a sample headline&amp;quot;&quot;/&gt;&lt;property id=&quot;20307&quot; value=&quot;264&quot;/&gt;&lt;/object&gt;&lt;object type=&quot;3&quot; unique_id=&quot;184161&quot;&gt;&lt;property id=&quot;20148&quot; value=&quot;5&quot;/&gt;&lt;property id=&quot;20300&quot; value=&quot;Slide 14 - &amp;quot;This is a sample headline&amp;quot;&quot;/&gt;&lt;property id=&quot;20307&quot; value=&quot;265&quot;/&gt;&lt;/object&gt;&lt;object type=&quot;3&quot; unique_id=&quot;184162&quot;&gt;&lt;property id=&quot;20148&quot; value=&quot;5&quot;/&gt;&lt;property id=&quot;20300&quot; value=&quot;Slide 15 - &amp;quot;This is a sample headline&amp;quot;&quot;/&gt;&lt;property id=&quot;20307&quot; value=&quot;266&quot;/&gt;&lt;/object&gt;&lt;object type=&quot;3&quot; unique_id=&quot;184163&quot;&gt;&lt;property id=&quot;20148&quot; value=&quot;5&quot;/&gt;&lt;property id=&quot;20300&quot; value=&quot;Slide 16 - &amp;quot;This is a sample headline&amp;quot;&quot;/&gt;&lt;property id=&quot;20307&quot; value=&quot;267&quot;/&gt;&lt;/object&gt;&lt;object type=&quot;3&quot; unique_id=&quot;184164&quot;&gt;&lt;property id=&quot;20148&quot; value=&quot;5&quot;/&gt;&lt;property id=&quot;20300&quot; value=&quot;Slide 21 - &amp;quot;Use this layout when pairing words with a picture.&amp;quot;&quot;/&gt;&lt;property id=&quot;20307&quot; value=&quot;268&quot;/&gt;&lt;/object&gt;&lt;object type=&quot;3&quot; unique_id=&quot;184165&quot;&gt;&lt;property id=&quot;20148&quot; value=&quot;5&quot;/&gt;&lt;property id=&quot;20300&quot; value=&quot;Slide 22 - &amp;quot;Use this layout when pairing words with a picture.&amp;quot;&quot;/&gt;&lt;property id=&quot;20307&quot; value=&quot;269&quot;/&gt;&lt;/object&gt;&lt;object type=&quot;3&quot; unique_id=&quot;184166&quot;&gt;&lt;property id=&quot;20148&quot; value=&quot;5&quot;/&gt;&lt;property id=&quot;20300&quot; value=&quot;Slide 23&quot;/&gt;&lt;property id=&quot;20307&quot; value=&quot;270&quot;/&gt;&lt;/object&gt;&lt;object type=&quot;3&quot; unique_id=&quot;198815&quot;&gt;&lt;property id=&quot;20148&quot; value=&quot;5&quot;/&gt;&lt;property id=&quot;20300&quot; value=&quot;Slide 24 - &amp;quot;Best practices&amp;quot;&quot;/&gt;&lt;property id=&quot;20307&quot; value=&quot;286&quot;/&gt;&lt;/object&gt;&lt;object type=&quot;3&quot; unique_id=&quot;198816&quot;&gt;&lt;property id=&quot;20148&quot; value=&quot;5&quot;/&gt;&lt;property id=&quot;20300&quot; value=&quot;Slide 26 - &amp;quot;Only use the themes provided&amp;quot;&quot;/&gt;&lt;property id=&quot;20307&quot; value=&quot;287&quot;/&gt;&lt;/object&gt;&lt;object type=&quot;3&quot; unique_id=&quot;198998&quot;&gt;&lt;property id=&quot;20148&quot; value=&quot;5&quot;/&gt;&lt;property id=&quot;20300&quot; value=&quot;Slide 27 - &amp;quot;Seven tips for better presentations&amp;quot;&quot;/&gt;&lt;property id=&quot;20307&quot; value=&quot;288&quot;/&gt;&lt;/object&gt;&lt;object type=&quot;3&quot; unique_id=&quot;199061&quot;&gt;&lt;property id=&quot;20148&quot; value=&quot;5&quot;/&gt;&lt;property id=&quot;20300&quot; value=&quot;Slide 1 - &amp;quot;Please read&amp;quot;&quot;/&gt;&lt;property id=&quot;20307&quot; value=&quot;303&quot;/&gt;&lt;/object&gt;&lt;object type=&quot;3&quot; unique_id=&quot;199062&quot;&gt;&lt;property id=&quot;20148&quot; value=&quot;5&quot;/&gt;&lt;property id=&quot;20300&quot; value=&quot;Slide 2 - &amp;quot;Everyone is responsible  for security&amp;quot;&quot;/&gt;&lt;property id=&quot;20307&quot; value=&quot;443&quot;/&gt;&lt;/object&gt;&lt;object type=&quot;3&quot; unique_id=&quot;199063&quot;&gt;&lt;property id=&quot;20148&quot; value=&quot;5&quot;/&gt;&lt;property id=&quot;20300&quot; value=&quot;Slide 3 - &amp;quot;Please read&amp;quot;&quot;/&gt;&lt;property id=&quot;20307&quot; value=&quot;444&quot;/&gt;&lt;/object&gt;&lt;object type=&quot;3&quot; unique_id=&quot;199064&quot;&gt;&lt;property id=&quot;20148&quot; value=&quot;5&quot;/&gt;&lt;property id=&quot;20300&quot; value=&quot;Slide 4 - &amp;quot;Color themes&amp;quot;&quot;/&gt;&lt;property id=&quot;20307&quot; value=&quot;445&quot;/&gt;&lt;/object&gt;&lt;object type=&quot;3&quot; unique_id=&quot;199065&quot;&gt;&lt;property id=&quot;20148&quot; value=&quot;5&quot;/&gt;&lt;property id=&quot;20300&quot; value=&quot;Slide 5 - &amp;quot;Presentation Title Goes Here&amp;quot;&quot;/&gt;&lt;property id=&quot;20307&quot; value=&quot;256&quot;/&gt;&lt;/object&gt;&lt;object type=&quot;3&quot; unique_id=&quot;199066&quot;&gt;&lt;property id=&quot;20148&quot; value=&quot;5&quot;/&gt;&lt;property id=&quot;20300&quot; value=&quot;Slide 7 - &amp;quot;Use this slide for transitions&amp;quot;&quot;/&gt;&lt;property id=&quot;20307&quot; value=&quot;302&quot;/&gt;&lt;/object&gt;&lt;object type=&quot;3&quot; unique_id=&quot;199067&quot;&gt;&lt;property id=&quot;20148&quot; value=&quot;5&quot;/&gt;&lt;property id=&quot;20300&quot; value=&quot;Slide 8 - &amp;quot;“Design is the silent  ambassador of your brand.”&amp;quot;&quot;/&gt;&lt;property id=&quot;20307&quot; value=&quot;293&quot;/&gt;&lt;/object&gt;&lt;object type=&quot;3&quot; unique_id=&quot;199068&quot;&gt;&lt;property id=&quot;20148&quot; value=&quot;5&quot;/&gt;&lt;property id=&quot;20300&quot; value=&quot;Slide 9 - &amp;quot;“Design is the silent  ambassador of your brand.”&amp;quot;&quot;/&gt;&lt;property id=&quot;20307&quot; value=&quot;301&quot;/&gt;&lt;/object&gt;&lt;object type=&quot;3&quot; unique_id=&quot;199069&quot;&gt;&lt;property id=&quot;20148&quot; value=&quot;5&quot;/&gt;&lt;property id=&quot;20300&quot; value=&quot;Slide 17 - &amp;quot;Bar charts&amp;quot;&quot;/&gt;&lt;property id=&quot;20307&quot; value=&quot;298&quot;/&gt;&lt;/object&gt;&lt;object type=&quot;3&quot; unique_id=&quot;199070&quot;&gt;&lt;property id=&quot;20148&quot; value=&quot;5&quot;/&gt;&lt;property id=&quot;20300&quot; value=&quot;Slide 18 - &amp;quot;Line charts&amp;quot;&quot;/&gt;&lt;property id=&quot;20307&quot; value=&quot;300&quot;/&gt;&lt;/object&gt;&lt;object type=&quot;3&quot; unique_id=&quot;199071&quot;&gt;&lt;property id=&quot;20148&quot; value=&quot;5&quot;/&gt;&lt;property id=&quot;20300&quot; value=&quot;Slide 28&quot;/&gt;&lt;property id=&quot;20307&quot; value=&quot;290&quot;/&gt;&lt;/object&gt;&lt;/object&gt;&lt;object type=&quot;8&quot; unique_id=&quot;10268&quot;&gt;&lt;/object&gt;&lt;/object&gt;&lt;/database&gt;"/>
  <p:tag name="SECTOMILLISECCONVERTED" val="1"/>
</p:tagLst>
</file>

<file path=ppt/theme/theme1.xml><?xml version="1.0" encoding="utf-8"?>
<a:theme xmlns:a="http://schemas.openxmlformats.org/drawingml/2006/main" name="Blue theme 2015 16x9">
  <a:themeElements>
    <a:clrScheme name="Cisco White Template Colors_FINAL">
      <a:dk1>
        <a:srgbClr val="282828"/>
      </a:dk1>
      <a:lt1>
        <a:srgbClr val="005073"/>
      </a:lt1>
      <a:dk2>
        <a:srgbClr val="005073"/>
      </a:dk2>
      <a:lt2>
        <a:srgbClr val="FFFFFF"/>
      </a:lt2>
      <a:accent1>
        <a:srgbClr val="00BCEB"/>
      </a:accent1>
      <a:accent2>
        <a:srgbClr val="6EBE4A"/>
      </a:accent2>
      <a:accent3>
        <a:srgbClr val="005073"/>
      </a:accent3>
      <a:accent4>
        <a:srgbClr val="676767"/>
      </a:accent4>
      <a:accent5>
        <a:srgbClr val="FBAB18"/>
      </a:accent5>
      <a:accent6>
        <a:srgbClr val="E3241B"/>
      </a:accent6>
      <a:hlink>
        <a:srgbClr val="00BCEB"/>
      </a:hlink>
      <a:folHlink>
        <a:srgbClr val="005073"/>
      </a:folHlink>
    </a:clrScheme>
    <a:fontScheme name="CiscoSans True Type">
      <a:majorFont>
        <a:latin typeface="CiscoSansTT ExtraLight"/>
        <a:ea typeface=""/>
        <a:cs typeface=""/>
      </a:majorFont>
      <a:minorFont>
        <a:latin typeface="CiscoSansTT Extra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smtClean="0">
            <a:latin typeface="+mn-lt"/>
          </a:defRPr>
        </a:defPPr>
      </a:lstStyle>
    </a:txDef>
  </a:objectDefaults>
  <a:extraClrSchemeLst/>
  <a:extLst>
    <a:ext uri="{05A4C25C-085E-4340-85A3-A5531E510DB2}">
      <thm15:themeFamily xmlns:thm15="http://schemas.microsoft.com/office/thememl/2012/main" name="SWPoV_ppt_Templatev2" id="{239DE1A4-8C35-F145-826D-AFFCD5DCF97B}" vid="{1EA9B85D-4F2C-6640-AD5C-0BF3466964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99C3734CCCED4CAA0F01E28189E4BA" ma:contentTypeVersion="11" ma:contentTypeDescription="Create a new document." ma:contentTypeScope="" ma:versionID="c004ba18e9f59005887da688197793af">
  <xsd:schema xmlns:xsd="http://www.w3.org/2001/XMLSchema" xmlns:xs="http://www.w3.org/2001/XMLSchema" xmlns:p="http://schemas.microsoft.com/office/2006/metadata/properties" xmlns:ns2="76d23194-bb08-4a48-80a1-9b4c7a99bce8" xmlns:ns3="0f7d2aaa-4e66-42df-8a60-7f70dbb18ce3" targetNamespace="http://schemas.microsoft.com/office/2006/metadata/properties" ma:root="true" ma:fieldsID="ec62ebe74248e5fbee6b0c470581ff31" ns2:_="" ns3:_="">
    <xsd:import namespace="76d23194-bb08-4a48-80a1-9b4c7a99bce8"/>
    <xsd:import namespace="0f7d2aaa-4e66-42df-8a60-7f70dbb18ce3"/>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d23194-bb08-4a48-80a1-9b4c7a99bc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f7d2aaa-4e66-42df-8a60-7f70dbb18ce3"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35A4DD7-0939-42B3-A910-295A5CE7374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d23194-bb08-4a48-80a1-9b4c7a99bce8"/>
    <ds:schemaRef ds:uri="0f7d2aaa-4e66-42df-8a60-7f70dbb18ce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AF0D7C-FDCF-48CE-BD51-97985D670B78}">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FE07A531-BAE9-408B-9F03-D932114F809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Blue theme 2015 16x9</Template>
  <TotalTime>86</TotalTime>
  <Words>1159</Words>
  <Application>Microsoft Macintosh PowerPoint</Application>
  <PresentationFormat>On-screen Show (16:9)</PresentationFormat>
  <Paragraphs>134</Paragraphs>
  <Slides>9</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CiscoSansTT</vt:lpstr>
      <vt:lpstr>CiscoSansTT ExtraLight</vt:lpstr>
      <vt:lpstr>Blue theme 2015 16x9</vt:lpstr>
      <vt:lpstr>IOx GPS Data Publishing App for IR1800 IoT Routing Platform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Case PoV</dc:title>
  <dc:creator>Mariya Andonova (mandonov)</dc:creator>
  <cp:lastModifiedBy>Stien Vanderhallen (stienvan)</cp:lastModifiedBy>
  <cp:revision>6</cp:revision>
  <cp:lastPrinted>2016-04-29T20:31:14Z</cp:lastPrinted>
  <dcterms:created xsi:type="dcterms:W3CDTF">2019-06-10T07:47:01Z</dcterms:created>
  <dcterms:modified xsi:type="dcterms:W3CDTF">2022-04-20T11:20:21Z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0x0101003999C3734CCCED4CAA0F01E28189E4BA</vt:lpwstr>
  </property>
</Properties>
</file>

<file path=docProps/thumbnail.jpeg>
</file>